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5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“Rescue My Roof” Photo Contest</a:t>
            </a:r>
            <a:r>
              <a:rPr lang="en"/>
              <a:t> - Radio</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86900" y="1635725"/>
            <a:ext cx="7398600" cy="8144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“Rescue My Roof”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000">
                <a:solidFill>
                  <a:schemeClr val="dk1"/>
                </a:solidFill>
                <a:latin typeface="Muli"/>
                <a:ea typeface="Muli"/>
                <a:cs typeface="Muli"/>
                <a:sym typeface="Muli"/>
              </a:rPr>
              <a:t>Generate leads with this 12-week multimedia campaign including on-air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Rescue My Roof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radiostation.com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radiostation.com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On-Air</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Minim</a:t>
            </a:r>
            <a:r>
              <a:rPr lang="en" sz="1000">
                <a:solidFill>
                  <a:schemeClr val="dk1"/>
                </a:solidFill>
                <a:latin typeface="Muli"/>
                <a:ea typeface="Muli"/>
                <a:cs typeface="Muli"/>
                <a:sym typeface="Muli"/>
              </a:rPr>
              <a:t>um of 50x :30 promot</a:t>
            </a:r>
            <a:r>
              <a:rPr lang="en" sz="1000">
                <a:solidFill>
                  <a:schemeClr val="dk1"/>
                </a:solidFill>
                <a:latin typeface="Muli"/>
                <a:ea typeface="Muli"/>
                <a:cs typeface="Muli"/>
                <a:sym typeface="Muli"/>
              </a:rPr>
              <a:t>ional spots weekly (M-F 6a-7p, Sa-Su 8a-4p)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Minimum of 75x :30 streaming promo spots weekly (M-F 6a-7p, Sa-Su 8a-4p)</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35x :30 on-air commercials weekly (M-F 6a-7p)</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Roof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pic>
        <p:nvPicPr>
          <p:cNvPr id="62" name="Google Shape;62;p14"/>
          <p:cNvPicPr preferRelativeResize="0"/>
          <p:nvPr/>
        </p:nvPicPr>
        <p:blipFill rotWithShape="1">
          <a:blip r:embed="rId3">
            <a:alphaModFix/>
          </a:blip>
          <a:srcRect b="13747" l="0" r="1816" t="22517"/>
          <a:stretch/>
        </p:blipFill>
        <p:spPr>
          <a:xfrm>
            <a:off x="217913" y="259375"/>
            <a:ext cx="7301925" cy="1376350"/>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Radio</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