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3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“Save My Lawn” Makeover Photo Contest</a:t>
            </a:r>
            <a:r>
              <a:rPr lang="en"/>
              <a:t> - Magazine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29275" y="1590925"/>
            <a:ext cx="7409700" cy="82563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“Save My Lawn”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None/>
            </a:pPr>
            <a:r>
              <a:rPr lang="en" sz="1000">
                <a:solidFill>
                  <a:schemeClr val="dk1"/>
                </a:solidFill>
                <a:latin typeface="Muli"/>
                <a:ea typeface="Muli"/>
                <a:cs typeface="Muli"/>
                <a:sym typeface="Muli"/>
              </a:rPr>
              <a:t>Generate leads with this 12-week multimedia campaign including print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Save My Lawn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magazine.com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magazine.com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ad (for your business) to r</a:t>
            </a:r>
            <a:r>
              <a:rPr lang="en" sz="1000">
                <a:solidFill>
                  <a:schemeClr val="dk1"/>
                </a:solidFill>
                <a:latin typeface="Muli"/>
                <a:ea typeface="Muli"/>
                <a:cs typeface="Muli"/>
                <a:sym typeface="Muli"/>
              </a:rPr>
              <a:t>un once per month (3 times)</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contest promotional ad to r</a:t>
            </a:r>
            <a:r>
              <a:rPr lang="en" sz="1000">
                <a:solidFill>
                  <a:schemeClr val="dk1"/>
                </a:solidFill>
                <a:latin typeface="Muli"/>
                <a:ea typeface="Muli"/>
                <a:cs typeface="Muli"/>
                <a:sym typeface="Muli"/>
              </a:rPr>
              <a:t>un once per month (3 times)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100">
                <a:solidFill>
                  <a:schemeClr val="dk1"/>
                </a:solidFill>
                <a:latin typeface="Muli"/>
                <a:ea typeface="Muli"/>
                <a:cs typeface="Muli"/>
                <a:sym typeface="Muli"/>
              </a:rPr>
              <a:t>Prize: </a:t>
            </a:r>
            <a:r>
              <a:rPr lang="en" sz="1100">
                <a:solidFill>
                  <a:schemeClr val="dk1"/>
                </a:solidFill>
                <a:latin typeface="Muli"/>
                <a:ea typeface="Muli"/>
                <a:cs typeface="Muli"/>
                <a:sym typeface="Muli"/>
              </a:rPr>
              <a:t>Lawn Makeover valued at up to </a:t>
            </a:r>
            <a:r>
              <a:rPr lang="en" sz="1100">
                <a:solidFill>
                  <a:schemeClr val="dk1"/>
                </a:solidFill>
                <a:latin typeface="Muli"/>
                <a:ea typeface="Muli"/>
                <a:cs typeface="Muli"/>
                <a:sym typeface="Muli"/>
              </a:rPr>
              <a:t>$10,000</a:t>
            </a:r>
            <a:endParaRPr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100">
                <a:solidFill>
                  <a:schemeClr val="dk1"/>
                </a:solidFill>
                <a:latin typeface="Muli"/>
                <a:ea typeface="Muli"/>
                <a:cs typeface="Muli"/>
                <a:sym typeface="Muli"/>
              </a:rPr>
              <a:t>Promotion</a:t>
            </a:r>
            <a:r>
              <a:rPr b="1" lang="en" sz="1100">
                <a:solidFill>
                  <a:schemeClr val="dk1"/>
                </a:solidFill>
                <a:latin typeface="Muli"/>
                <a:ea typeface="Muli"/>
                <a:cs typeface="Muli"/>
                <a:sym typeface="Muli"/>
              </a:rPr>
              <a:t> Run Dates: </a:t>
            </a:r>
            <a:r>
              <a:rPr lang="en" sz="1100">
                <a:solidFill>
                  <a:schemeClr val="dk1"/>
                </a:solidFill>
                <a:latin typeface="Muli"/>
                <a:ea typeface="Muli"/>
                <a:cs typeface="Muli"/>
                <a:sym typeface="Muli"/>
              </a:rPr>
              <a:t>Three Month time frame goes here</a:t>
            </a:r>
            <a:endParaRPr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100">
                <a:solidFill>
                  <a:schemeClr val="dk1"/>
                </a:solidFill>
                <a:latin typeface="Muli"/>
                <a:ea typeface="Muli"/>
                <a:cs typeface="Muli"/>
                <a:sym typeface="Muli"/>
              </a:rPr>
              <a:t>Value:</a:t>
            </a:r>
            <a:r>
              <a:rPr lang="en" sz="1100">
                <a:solidFill>
                  <a:schemeClr val="dk1"/>
                </a:solidFill>
                <a:latin typeface="Muli"/>
                <a:ea typeface="Muli"/>
                <a:cs typeface="Muli"/>
                <a:sym typeface="Muli"/>
              </a:rPr>
              <a:t> $XXXX</a:t>
            </a:r>
            <a:endParaRPr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lang="en" sz="1100">
                <a:solidFill>
                  <a:schemeClr val="dk1"/>
                </a:solidFill>
                <a:latin typeface="Muli"/>
                <a:ea typeface="Muli"/>
                <a:cs typeface="Muli"/>
                <a:sym typeface="Muli"/>
              </a:rPr>
              <a:t>Investment: $5,000 (small market) $10,000 (mid-size market), $20,000 (large market)</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www.magazineurl.com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39042"/>
          <a:stretch/>
        </p:blipFill>
        <p:spPr>
          <a:xfrm>
            <a:off x="229163" y="291250"/>
            <a:ext cx="7271176" cy="116527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Magazine</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