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embeddedFontLst>
    <p:embeddedFont>
      <p:font typeface="Oswal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Oswa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7a4f792647_0_7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a4f79264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a4f792647_0_8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a4f79264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2059675"/>
            <a:ext cx="7242600" cy="781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Athlete of the Month</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9 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ADVERTISERS TO TARGET</a:t>
            </a:r>
            <a:endParaRPr b="1"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Think about advertisers in your market that have larger budgets, want to be a part of a campaign that has a community focus and their demographic is the target audience of the theme.</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Automotive</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Financial</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Education</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Healthcare</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Fast Food and Restaurant Chains</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Tutoring Services </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Insurance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latin typeface="Muli"/>
                <a:ea typeface="Muli"/>
                <a:cs typeface="Muli"/>
                <a:sym typeface="Muli"/>
              </a:rPr>
              <a:t>BEST PRACTICE</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Present winning </a:t>
            </a:r>
            <a:r>
              <a:rPr lang="en" sz="1200">
                <a:latin typeface="Muli"/>
                <a:ea typeface="Muli"/>
                <a:cs typeface="Muli"/>
                <a:sym typeface="Muli"/>
              </a:rPr>
              <a:t>athlete</a:t>
            </a:r>
            <a:r>
              <a:rPr lang="en" sz="1200">
                <a:latin typeface="Muli"/>
                <a:ea typeface="Muli"/>
                <a:cs typeface="Muli"/>
                <a:sym typeface="Muli"/>
              </a:rPr>
              <a:t> gift package at a pep rally or at the school with representatives from the media company and sponsor and school’s coach/Athletic Director. </a:t>
            </a:r>
            <a:r>
              <a:rPr lang="en" sz="1200">
                <a:latin typeface="Muli"/>
                <a:ea typeface="Muli"/>
                <a:cs typeface="Muli"/>
                <a:sym typeface="Muli"/>
              </a:rPr>
              <a:t>This is great content for an article online, in print, on-air, and social posts.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latin typeface="Muli"/>
                <a:ea typeface="Muli"/>
                <a:cs typeface="Muli"/>
                <a:sym typeface="Muli"/>
              </a:rPr>
              <a:t>BEST PRACTICE</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Educate coaches and Athletic Directors of this program prior to start and throughout the year. The more they know and actively participate, the better your program will perform. Tools you can use for this are email, letters and packets dropped off at the school.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latin typeface="Muli"/>
                <a:ea typeface="Muli"/>
                <a:cs typeface="Muli"/>
                <a:sym typeface="Muli"/>
              </a:rPr>
              <a:t>HOW TO EXECUTE</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latin typeface="Muli"/>
              <a:ea typeface="Muli"/>
              <a:cs typeface="Muli"/>
              <a:sym typeface="Muli"/>
            </a:endParaRPr>
          </a:p>
          <a:p>
            <a:pPr indent="0" lvl="0" marL="0" rtl="0" algn="l">
              <a:lnSpc>
                <a:spcPct val="115000"/>
              </a:lnSpc>
              <a:spcBef>
                <a:spcPts val="0"/>
              </a:spcBef>
              <a:spcAft>
                <a:spcPts val="0"/>
              </a:spcAft>
              <a:buNone/>
            </a:pPr>
            <a:r>
              <a:rPr lang="en" sz="1200">
                <a:latin typeface="Muli"/>
                <a:ea typeface="Muli"/>
                <a:cs typeface="Muli"/>
                <a:sym typeface="Muli"/>
              </a:rPr>
              <a:t>Option 1: Seeded Entrant Voting Ballot. Sports writers nominate 3 male and 3 female </a:t>
            </a:r>
            <a:r>
              <a:rPr lang="en" sz="1200">
                <a:latin typeface="Muli"/>
                <a:ea typeface="Muli"/>
                <a:cs typeface="Muli"/>
                <a:sym typeface="Muli"/>
              </a:rPr>
              <a:t>athlete</a:t>
            </a:r>
            <a:r>
              <a:rPr lang="en" sz="1200">
                <a:latin typeface="Muli"/>
                <a:ea typeface="Muli"/>
                <a:cs typeface="Muli"/>
                <a:sym typeface="Muli"/>
              </a:rPr>
              <a:t>s each month and the public votes on those seeded entrants. </a:t>
            </a:r>
            <a:r>
              <a:rPr lang="en" sz="1200">
                <a:latin typeface="Muli"/>
                <a:ea typeface="Muli"/>
                <a:cs typeface="Muli"/>
                <a:sym typeface="Muli"/>
              </a:rPr>
              <a:t>Athlete</a:t>
            </a:r>
            <a:r>
              <a:rPr lang="en" sz="1200">
                <a:latin typeface="Muli"/>
                <a:ea typeface="Muli"/>
                <a:cs typeface="Muli"/>
                <a:sym typeface="Muli"/>
              </a:rPr>
              <a:t>s with the most votes each month wins.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Option 2: Two-phase ballot where your audience nominates male and female athletes each month. Top 5 nominations then move to voting round where your audience votes for the winner (Two weeks of nominations and two weeks of voting).</a:t>
            </a:r>
            <a:endParaRPr sz="1200">
              <a:latin typeface="Muli"/>
              <a:ea typeface="Muli"/>
              <a:cs typeface="Muli"/>
              <a:sym typeface="Muli"/>
            </a:endParaRPr>
          </a:p>
          <a:p>
            <a:pPr indent="0" lvl="0" marL="0" rtl="0" algn="ctr">
              <a:spcBef>
                <a:spcPts val="0"/>
              </a:spcBef>
              <a:spcAft>
                <a:spcPts val="0"/>
              </a:spcAft>
              <a:buNone/>
            </a:pPr>
            <a:r>
              <a:t/>
            </a:r>
            <a:endParaRPr sz="1200"/>
          </a:p>
        </p:txBody>
      </p:sp>
      <p:pic>
        <p:nvPicPr>
          <p:cNvPr id="62" name="Google Shape;62;p14"/>
          <p:cNvPicPr preferRelativeResize="0"/>
          <p:nvPr/>
        </p:nvPicPr>
        <p:blipFill rotWithShape="1">
          <a:blip r:embed="rId3">
            <a:alphaModFix/>
          </a:blip>
          <a:srcRect b="17737" l="0" r="0" t="9656"/>
          <a:stretch/>
        </p:blipFill>
        <p:spPr>
          <a:xfrm>
            <a:off x="238650" y="265275"/>
            <a:ext cx="7295100" cy="1872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221325" y="2200275"/>
            <a:ext cx="7295100" cy="76191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Athlete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9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9-Month Athlete of the Month campaign. Each month we will take nominations and then vote on top male and female Athletes.  </a:t>
            </a: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Athlete of the 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9-Month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magazine.com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Full page Print Ad to run once per month (9 times total)</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Half-page Print contest promotional ad to run once per month (9 times total) </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9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Athletes Valued at $XXX Per Month for 9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August - May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(9-month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www.magazine.com</a:t>
            </a:r>
            <a:endParaRPr sz="1200">
              <a:latin typeface="Muli"/>
              <a:ea typeface="Muli"/>
              <a:cs typeface="Muli"/>
              <a:sym typeface="Muli"/>
            </a:endParaRPr>
          </a:p>
        </p:txBody>
      </p:sp>
      <p:pic>
        <p:nvPicPr>
          <p:cNvPr id="68" name="Google Shape;68;p15"/>
          <p:cNvPicPr preferRelativeResize="0"/>
          <p:nvPr/>
        </p:nvPicPr>
        <p:blipFill rotWithShape="1">
          <a:blip r:embed="rId3">
            <a:alphaModFix/>
          </a:blip>
          <a:srcRect b="18941" l="0" r="0" t="9660"/>
          <a:stretch/>
        </p:blipFill>
        <p:spPr>
          <a:xfrm>
            <a:off x="238650" y="265275"/>
            <a:ext cx="7295100" cy="1841425"/>
          </a:xfrm>
          <a:prstGeom prst="rect">
            <a:avLst/>
          </a:prstGeom>
          <a:noFill/>
          <a:ln>
            <a:noFill/>
          </a:ln>
        </p:spPr>
      </p:pic>
      <p:sp>
        <p:nvSpPr>
          <p:cNvPr id="69" name="Google Shape;69;p15"/>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Magazine</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