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Oswald Regular"/>
      <p:regular r:id="rId7"/>
      <p:bold r:id="rId8"/>
    </p:embeddedFont>
    <p:embeddedFont>
      <p:font typeface="Oswald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font" Target="fonts/Oswald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OswaldRegular-regular.fntdata"/><Relationship Id="rId8" Type="http://schemas.openxmlformats.org/officeDocument/2006/relationships/font" Target="fonts/OswaldRegular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a9f19a9438_0_25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a9f19a9438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-34650" y="25"/>
            <a:ext cx="7807048" cy="1005837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211150" y="509700"/>
            <a:ext cx="7350300" cy="79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12 Days of Sweepstakes</a:t>
            </a:r>
            <a:endParaRPr b="1" sz="25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Generate leads with this 12 day multimedia campaign including </a:t>
            </a:r>
            <a:r>
              <a:rPr lang="en" sz="10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print</a:t>
            </a:r>
            <a:r>
              <a:rPr lang="en" sz="10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 and digital ads, a lead-generating sweepstakes, and an email campaign designed to drive the best results for your business! Each day from DATE to DATE we will feature one local business with a lead-generating sweepstakes featuring a prize from your business. This is a wonderful opportunity to market to local consumers during the holiday shopping season! </a:t>
            </a:r>
            <a:endParaRPr sz="10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BENEFITS OF BEING A SPONSOR:</a:t>
            </a:r>
            <a:endParaRPr b="1" sz="11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Multimedia campaign to build brand awareness and engagement with your target audience</a:t>
            </a:r>
            <a:endParaRPr sz="11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Generate qualified leads for your business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Grow your email database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Gather data on your potential customers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Drive traffic to your website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SPONSORSHIP PACKAGE: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Your own sweepstakes that will be linked from our 12 Days of Sweeps page (Only 12 offered) 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Sponsor logo on promotional elements (</a:t>
            </a: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print</a:t>
            </a: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, digital, social, and email)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Digital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25K run-of-site impressions (for your business) on </a:t>
            </a: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yourwebsitegoeshere.com</a:t>
            </a: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 during the two week campaign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25K run-of-site impressions to promote contest on </a:t>
            </a: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yourwebsitegoeshere.com</a:t>
            </a: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 during the two week campaign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300x250 digital ad unit on sweepstakes landing page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Three lead-generation questions on the sweepstakes registration form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Digital offer/coupon on the sweepstakes thank-you page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Opt-in for your email database on the sweepstakes registration form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Instagram Follow Button on the sweepstakes registration form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Facebook Like box on the sweepstakes registration form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Extra chance options offered: 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Instagram Follow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Facebook Like 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Watching a 30 second commercial video 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Opting-in to email database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Answering custom lead-gen questions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Clicking on a link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Downloading an app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Downloading an Alexa Skill 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Sharing with friends via custom link 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Print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Quarter-page </a:t>
            </a: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print</a:t>
            </a: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 ad (for your business) 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Full-page </a:t>
            </a: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print</a:t>
            </a: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 contest promotional ad with your logo 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Email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Logo recognition on two promotional emails to our opted-in database of XX,000 (Your Email List Size goes here)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One invite email to be sent at the beginning of the campaign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One last chance email to be sent 2 days before campaign ends 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Thank you email sent to everyone who enters with coupon or offer from your business 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Social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○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Facebook and Instagram follow button on the sweepstakes registration form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○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Sponsor logo and tag on promotional ad for contest on Facebook (2 posts total)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○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Sponsor logo and tag  on promotional ad for contest on Instagram (2 posts total) </a:t>
            </a:r>
            <a:endParaRPr b="1" sz="10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PRIZE: </a:t>
            </a:r>
            <a:r>
              <a:rPr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Goods or Services from your business with a minimum value of $100 (The better the prize, the more entrants you’ll receive) </a:t>
            </a:r>
            <a:endParaRPr sz="12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RUN DATES: </a:t>
            </a:r>
            <a:r>
              <a:rPr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Contest Dates go here </a:t>
            </a:r>
            <a:endParaRPr sz="12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VALUE:</a:t>
            </a:r>
            <a:r>
              <a:rPr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 $XXXX</a:t>
            </a:r>
            <a:endParaRPr sz="12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INVESTMENT: </a:t>
            </a:r>
            <a:r>
              <a:rPr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1,000/business (small market) $2,500/business (mid-size market), $5,000/business (large market)</a:t>
            </a:r>
            <a:r>
              <a:rPr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. 12 businesses total will be featured. </a:t>
            </a:r>
            <a:endParaRPr sz="12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uli"/>
                <a:ea typeface="Muli"/>
                <a:cs typeface="Muli"/>
                <a:sym typeface="Muli"/>
              </a:rPr>
              <a:t>000.000.0000  </a:t>
            </a:r>
            <a:r>
              <a:rPr lang="en" sz="1200">
                <a:latin typeface="Muli"/>
                <a:ea typeface="Muli"/>
                <a:cs typeface="Muli"/>
                <a:sym typeface="Muli"/>
              </a:rPr>
              <a:t>www.yourwebsitegoeshere.com</a:t>
            </a:r>
            <a:endParaRPr sz="12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513325" y="259375"/>
            <a:ext cx="3048000" cy="5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highlight>
                  <a:srgbClr val="000000"/>
                </a:highlight>
                <a:latin typeface="Oswald Regular"/>
                <a:ea typeface="Oswald Regular"/>
                <a:cs typeface="Oswald Regular"/>
                <a:sym typeface="Oswald Regular"/>
              </a:rPr>
              <a:t>Magazine</a:t>
            </a:r>
            <a:endParaRPr sz="2400">
              <a:solidFill>
                <a:srgbClr val="FFFFFF"/>
              </a:solidFill>
              <a:highlight>
                <a:srgbClr val="000000"/>
              </a:highlight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