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2D433-764C-4DEF-A961-4476AB20368B}" v="345" dt="2026-01-09T22:43:55.913"/>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381F3AC7-2210-ED80-1105-88E9020717A4}" v="516" dt="2026-01-09T23:12:46.814"/>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6159CDC-B0CA-8657-BE65-CB410D5B5A8D}" v="70" dt="2026-01-09T22:53:05.503"/>
    <p1510:client id="{9A704999-17D5-69D6-2014-90E6B9BA14F7}" v="23" dt="2026-01-09T22:50:41.085"/>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7039345-0808-6406-A178-E437A794B2F0}" v="17" dt="2026-01-09T22:54:25.58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381F3AC7-2210-ED80-1105-88E9020717A4}"/>
    <pc:docChg chg="modSld">
      <pc:chgData name="Kristen Wehe" userId="S::kwehe@uplandsoftware.com::71c548a5-196e-4bde-9567-700fef4dffde" providerId="AD" clId="Web-{381F3AC7-2210-ED80-1105-88E9020717A4}" dt="2026-01-09T23:12:46.814" v="445" actId="14100"/>
      <pc:docMkLst>
        <pc:docMk/>
      </pc:docMkLst>
      <pc:sldChg chg="modSp">
        <pc:chgData name="Kristen Wehe" userId="S::kwehe@uplandsoftware.com::71c548a5-196e-4bde-9567-700fef4dffde" providerId="AD" clId="Web-{381F3AC7-2210-ED80-1105-88E9020717A4}" dt="2026-01-09T22:58:50.928" v="70" actId="20577"/>
        <pc:sldMkLst>
          <pc:docMk/>
          <pc:sldMk cId="0" sldId="257"/>
        </pc:sldMkLst>
        <pc:spChg chg="mod">
          <ac:chgData name="Kristen Wehe" userId="S::kwehe@uplandsoftware.com::71c548a5-196e-4bde-9567-700fef4dffde" providerId="AD" clId="Web-{381F3AC7-2210-ED80-1105-88E9020717A4}" dt="2026-01-09T22:58:50.928" v="70" actId="20577"/>
          <ac:spMkLst>
            <pc:docMk/>
            <pc:sldMk cId="0" sldId="257"/>
            <ac:spMk id="7" creationId="{FC1E980A-3AF2-0849-9F92-EB312C06691C}"/>
          </ac:spMkLst>
        </pc:spChg>
      </pc:sldChg>
      <pc:sldChg chg="addSp delSp modSp">
        <pc:chgData name="Kristen Wehe" userId="S::kwehe@uplandsoftware.com::71c548a5-196e-4bde-9567-700fef4dffde" providerId="AD" clId="Web-{381F3AC7-2210-ED80-1105-88E9020717A4}" dt="2026-01-09T23:12:46.814" v="445" actId="14100"/>
        <pc:sldMkLst>
          <pc:docMk/>
          <pc:sldMk cId="4218281453" sldId="262"/>
        </pc:sldMkLst>
        <pc:spChg chg="mod">
          <ac:chgData name="Kristen Wehe" userId="S::kwehe@uplandsoftware.com::71c548a5-196e-4bde-9567-700fef4dffde" providerId="AD" clId="Web-{381F3AC7-2210-ED80-1105-88E9020717A4}" dt="2026-01-09T23:12:46.814" v="445" actId="14100"/>
          <ac:spMkLst>
            <pc:docMk/>
            <pc:sldMk cId="4218281453" sldId="262"/>
            <ac:spMk id="67" creationId="{00000000-0000-0000-0000-000000000000}"/>
          </ac:spMkLst>
        </pc:spChg>
        <pc:picChg chg="add mod">
          <ac:chgData name="Kristen Wehe" userId="S::kwehe@uplandsoftware.com::71c548a5-196e-4bde-9567-700fef4dffde" providerId="AD" clId="Web-{381F3AC7-2210-ED80-1105-88E9020717A4}" dt="2026-01-09T23:12:41.970" v="444" actId="14100"/>
          <ac:picMkLst>
            <pc:docMk/>
            <pc:sldMk cId="4218281453" sldId="262"/>
            <ac:picMk id="2" creationId="{431C9958-3674-CB0B-2444-27DE61F81954}"/>
          </ac:picMkLst>
        </pc:picChg>
        <pc:picChg chg="del">
          <ac:chgData name="Kristen Wehe" userId="S::kwehe@uplandsoftware.com::71c548a5-196e-4bde-9567-700fef4dffde" providerId="AD" clId="Web-{381F3AC7-2210-ED80-1105-88E9020717A4}" dt="2026-01-09T23:12:32.064" v="440"/>
          <ac:picMkLst>
            <pc:docMk/>
            <pc:sldMk cId="4218281453" sldId="262"/>
            <ac:picMk id="3" creationId="{414F1C40-3B97-8D6C-8A94-CD3197DDB54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830984"/>
            <a:ext cx="7310917" cy="7988291"/>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Quiz Bundle Ideas</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lang="en" sz="700" b="1" dirty="0">
              <a:solidFill>
                <a:schemeClr val="dk1"/>
              </a:solidFill>
              <a:latin typeface="Galano Grotesque"/>
              <a:ea typeface="Oswald"/>
              <a:cs typeface="Oswald"/>
            </a:endParaRPr>
          </a:p>
          <a:p>
            <a:pPr algn="ctr"/>
            <a:r>
              <a:rPr lang="en" sz="1600" b="1" dirty="0">
                <a:solidFill>
                  <a:schemeClr val="dk1"/>
                </a:solidFill>
                <a:latin typeface="Galano Grotesque"/>
              </a:rPr>
              <a:t>Product/Services Quizzes</a:t>
            </a:r>
            <a:endParaRPr lang="en" sz="1600">
              <a:solidFill>
                <a:schemeClr val="dk1"/>
              </a:solidFill>
              <a:latin typeface="Galano Grotesque"/>
            </a:endParaRPr>
          </a:p>
          <a:p>
            <a:pPr algn="ctr"/>
            <a:r>
              <a:rPr lang="en" sz="1300" dirty="0">
                <a:solidFill>
                  <a:schemeClr val="dk1"/>
                </a:solidFill>
                <a:latin typeface="Galano Grotesque"/>
              </a:rPr>
              <a:t>(Tailored to sponsor products or services)</a:t>
            </a:r>
            <a:endParaRPr lang="en" dirty="0">
              <a:solidFill>
                <a:schemeClr val="dk1"/>
              </a:solidFill>
            </a:endParaRPr>
          </a:p>
          <a:p>
            <a:pPr algn="ctr"/>
            <a:endParaRPr lang="en" sz="1600" b="1" dirty="0">
              <a:solidFill>
                <a:schemeClr val="dk1"/>
              </a:solidFill>
              <a:latin typeface="Galano Grotesque"/>
            </a:endParaRPr>
          </a:p>
          <a:p>
            <a:pPr algn="ctr"/>
            <a:r>
              <a:rPr lang="en" sz="1600" b="1" dirty="0">
                <a:solidFill>
                  <a:schemeClr val="dk1"/>
                </a:solidFill>
                <a:latin typeface="Galano Grotesque"/>
              </a:rPr>
              <a:t>Home Buying IQ</a:t>
            </a:r>
            <a:endParaRPr lang="en">
              <a:solidFill>
                <a:schemeClr val="dk1"/>
              </a:solidFill>
            </a:endParaRPr>
          </a:p>
          <a:p>
            <a:pPr algn="ctr"/>
            <a:r>
              <a:rPr lang="en" sz="1300" dirty="0">
                <a:solidFill>
                  <a:schemeClr val="dk1"/>
                </a:solidFill>
                <a:latin typeface="Galano Grotesque"/>
                <a:ea typeface="Muli"/>
              </a:rPr>
              <a:t>(Real Estate Sponsor)</a:t>
            </a:r>
          </a:p>
          <a:p>
            <a:pPr algn="ctr"/>
            <a:endParaRPr lang="en" sz="1300" dirty="0">
              <a:solidFill>
                <a:schemeClr val="dk1"/>
              </a:solidFill>
              <a:latin typeface="Galano Grotesque"/>
              <a:ea typeface="Muli"/>
            </a:endParaRPr>
          </a:p>
          <a:p>
            <a:pPr algn="ctr"/>
            <a:r>
              <a:rPr lang="en" sz="1600" b="1" dirty="0">
                <a:solidFill>
                  <a:schemeClr val="dk1"/>
                </a:solidFill>
                <a:latin typeface="Galano Grotesque"/>
              </a:rPr>
              <a:t>Are You Smarter Than A (3rd, 4th, 5th) Grader</a:t>
            </a:r>
            <a:endParaRPr lang="en" sz="1600" dirty="0">
              <a:solidFill>
                <a:schemeClr val="dk1"/>
              </a:solidFill>
              <a:latin typeface="Galano Grotesque"/>
            </a:endParaRPr>
          </a:p>
          <a:p>
            <a:pPr algn="ctr"/>
            <a:r>
              <a:rPr lang="en" sz="1300" dirty="0">
                <a:solidFill>
                  <a:schemeClr val="dk1"/>
                </a:solidFill>
                <a:latin typeface="Galano Grotesque"/>
              </a:rPr>
              <a:t>(Education/Tutor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dirty="0">
              <a:solidFill>
                <a:schemeClr val="dk1"/>
              </a:solidFill>
              <a:latin typeface="Galano Grotesque"/>
            </a:endParaRPr>
          </a:p>
          <a:p>
            <a:pPr algn="ctr"/>
            <a:r>
              <a:rPr lang="en" sz="1600" b="1" dirty="0">
                <a:solidFill>
                  <a:schemeClr val="dk1"/>
                </a:solidFill>
                <a:latin typeface="Galano Grotesque"/>
              </a:rPr>
              <a:t>What Exercise Classes Should You Take?</a:t>
            </a:r>
          </a:p>
          <a:p>
            <a:pPr algn="ctr"/>
            <a:r>
              <a:rPr lang="en" sz="1300" dirty="0">
                <a:solidFill>
                  <a:schemeClr val="dk1"/>
                </a:solidFill>
                <a:latin typeface="Galano Grotesque"/>
              </a:rPr>
              <a:t>(Gym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a:solidFill>
                <a:schemeClr val="dk1"/>
              </a:solidFill>
              <a:latin typeface="Galano Grotesque"/>
            </a:endParaRPr>
          </a:p>
          <a:p>
            <a:pPr algn="ctr"/>
            <a:r>
              <a:rPr lang="en" sz="1600" b="1" dirty="0">
                <a:solidFill>
                  <a:schemeClr val="dk1"/>
                </a:solidFill>
                <a:latin typeface="Galano Grotesque"/>
              </a:rPr>
              <a:t>What Exercise Classes Should You Take?</a:t>
            </a:r>
            <a:endParaRPr lang="en" sz="1600">
              <a:solidFill>
                <a:schemeClr val="dk1"/>
              </a:solidFill>
              <a:latin typeface="Galano Grotesque"/>
            </a:endParaRPr>
          </a:p>
          <a:p>
            <a:pPr algn="ctr"/>
            <a:r>
              <a:rPr lang="en" sz="1300" dirty="0">
                <a:solidFill>
                  <a:schemeClr val="dk1"/>
                </a:solidFill>
                <a:latin typeface="Galano Grotesque"/>
              </a:rPr>
              <a:t>(Gym Sponsor)</a:t>
            </a:r>
            <a:endParaRPr lang="en-US" sz="1300">
              <a:solidFill>
                <a:schemeClr val="dk1"/>
              </a:solidFill>
              <a:latin typeface="Galano Grotesque"/>
            </a:endParaRPr>
          </a:p>
          <a:p>
            <a:pPr algn="ctr"/>
            <a:endParaRPr lang="en" sz="1300" dirty="0">
              <a:solidFill>
                <a:schemeClr val="dk1"/>
              </a:solidFill>
              <a:latin typeface="Galano Grotesque"/>
            </a:endParaRPr>
          </a:p>
          <a:p>
            <a:pPr algn="ctr"/>
            <a:r>
              <a:rPr lang="en" sz="1600" b="1" dirty="0">
                <a:solidFill>
                  <a:schemeClr val="dk1"/>
                </a:solidFill>
                <a:latin typeface="Galano Grotesque"/>
              </a:rPr>
              <a:t>Halloween/Thanksgiving/Christmas Quizzes</a:t>
            </a:r>
          </a:p>
          <a:p>
            <a:pPr algn="ctr"/>
            <a:r>
              <a:rPr lang="en" sz="1300" dirty="0">
                <a:solidFill>
                  <a:schemeClr val="dk1"/>
                </a:solidFill>
                <a:latin typeface="Galano Grotesque"/>
              </a:rPr>
              <a:t>(Retail, Grocery, Food, Seasonal Attractions, Healthcare, Financial, Travel Sponsors)</a:t>
            </a:r>
          </a:p>
          <a:p>
            <a:pPr algn="ctr"/>
            <a:endParaRPr lang="en" sz="1600" b="1" dirty="0">
              <a:latin typeface="Galano Grotesque"/>
            </a:endParaRPr>
          </a:p>
          <a:p>
            <a:pPr algn="ctr"/>
            <a:r>
              <a:rPr lang="en" sz="1600" b="1" dirty="0">
                <a:solidFill>
                  <a:schemeClr val="dk1"/>
                </a:solidFill>
                <a:latin typeface="Galano Grotesque"/>
              </a:rPr>
              <a:t>Sports Quizzes</a:t>
            </a:r>
            <a:endParaRPr lang="en" sz="1600" dirty="0">
              <a:solidFill>
                <a:schemeClr val="dk1"/>
              </a:solidFill>
              <a:latin typeface="Galano Grotesque"/>
            </a:endParaRPr>
          </a:p>
          <a:p>
            <a:pPr algn="ctr"/>
            <a:r>
              <a:rPr lang="en" sz="1600" b="1" dirty="0">
                <a:solidFill>
                  <a:schemeClr val="dk1"/>
                </a:solidFill>
                <a:latin typeface="Galano Grotesque"/>
              </a:rPr>
              <a:t>What Kind Of Fan Are You? / Test Your Sports Trivia</a:t>
            </a:r>
          </a:p>
          <a:p>
            <a:pPr algn="ctr"/>
            <a:r>
              <a:rPr lang="en" sz="1300" dirty="0">
                <a:solidFill>
                  <a:schemeClr val="dk1"/>
                </a:solidFill>
                <a:latin typeface="Galano Grotesque"/>
              </a:rPr>
              <a:t>(Bars/Restaurants, Retailers, Spirits Sponsors)</a:t>
            </a:r>
          </a:p>
          <a:p>
            <a:pPr algn="ctr"/>
            <a:endParaRPr lang="en" sz="1300" dirty="0">
              <a:solidFill>
                <a:schemeClr val="dk1"/>
              </a:solidFill>
              <a:latin typeface="Galano Grotesque"/>
            </a:endParaRPr>
          </a:p>
          <a:p>
            <a:pPr algn="ctr"/>
            <a:r>
              <a:rPr lang="en" sz="1600" b="1" dirty="0">
                <a:solidFill>
                  <a:schemeClr val="dk1"/>
                </a:solidFill>
                <a:latin typeface="Galano Grotesque"/>
              </a:rPr>
              <a:t>Awareness/Advocacy Quizzes</a:t>
            </a:r>
            <a:endParaRPr lang="en">
              <a:solidFill>
                <a:schemeClr val="dk1"/>
              </a:solidFill>
            </a:endParaRPr>
          </a:p>
          <a:p>
            <a:pPr algn="ctr"/>
            <a:r>
              <a:rPr lang="en" sz="1300" dirty="0">
                <a:solidFill>
                  <a:schemeClr val="dk1"/>
                </a:solidFill>
                <a:latin typeface="Galano Grotesque"/>
              </a:rPr>
              <a:t>(Non-profits, Healthcare sponsors)</a:t>
            </a:r>
            <a:endParaRPr lang="en">
              <a:solidFill>
                <a:schemeClr val="dk1"/>
              </a:solidFill>
            </a:endParaRPr>
          </a:p>
        </p:txBody>
      </p:sp>
      <p:pic>
        <p:nvPicPr>
          <p:cNvPr id="2" name="Picture 1" descr="A door with two potted trees&#10;&#10;AI-generated content may be incorrect.">
            <a:extLst>
              <a:ext uri="{FF2B5EF4-FFF2-40B4-BE49-F238E27FC236}">
                <a16:creationId xmlns:a16="http://schemas.microsoft.com/office/drawing/2014/main" id="{431C9958-3674-CB0B-2444-27DE61F81954}"/>
              </a:ext>
            </a:extLst>
          </p:cNvPr>
          <p:cNvPicPr>
            <a:picLocks noChangeAspect="1"/>
          </p:cNvPicPr>
          <p:nvPr/>
        </p:nvPicPr>
        <p:blipFill>
          <a:blip r:embed="rId3"/>
          <a:stretch>
            <a:fillRect/>
          </a:stretch>
        </p:blipFill>
        <p:spPr>
          <a:xfrm>
            <a:off x="221466" y="269027"/>
            <a:ext cx="7326113" cy="1575896"/>
          </a:xfrm>
          <a:prstGeom prst="rect">
            <a:avLst/>
          </a:prstGeom>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Magazine</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33133"/>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Quiz Bundle</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print and digital ads, an educational and lead-generating quiz, and an email campaign designed to drive the best results for your business!</a:t>
            </a:r>
            <a:endParaRPr lang="en" dirty="0"/>
          </a:p>
          <a:p>
            <a:pPr algn="ctr"/>
            <a:endParaRPr lang="en" sz="1100"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Quiz Bundle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Quarter-page print ad (for your business) to run once per month (3 times)</a:t>
            </a:r>
            <a:endParaRPr lang="en-US" sz="1000"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Quarter-page print contest promotional ad to run once per month (3 times)</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each quiz</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each quiz</a:t>
            </a:r>
          </a:p>
          <a:p>
            <a:endParaRPr lang="en-US" sz="600">
              <a:solidFill>
                <a:schemeClr val="dk1"/>
              </a:solidFill>
              <a:latin typeface="Galano Grotesque"/>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Product or service giveaway over $200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538</cp:revision>
  <dcterms:modified xsi:type="dcterms:W3CDTF">2026-01-09T23:12:53Z</dcterms:modified>
</cp:coreProperties>
</file>