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2147375389" r:id="rId5"/>
    <p:sldId id="257" r:id="rId6"/>
    <p:sldId id="258" r:id="rId7"/>
    <p:sldId id="2147375680" r:id="rId8"/>
    <p:sldId id="260" r:id="rId9"/>
    <p:sldId id="2147375682" r:id="rId10"/>
    <p:sldId id="2147375683" r:id="rId11"/>
    <p:sldId id="2147375684" r:id="rId12"/>
    <p:sldId id="2147375685" r:id="rId13"/>
    <p:sldId id="2147375707" r:id="rId14"/>
    <p:sldId id="2147375706" r:id="rId15"/>
    <p:sldId id="2147375692" r:id="rId16"/>
    <p:sldId id="2147375686" r:id="rId17"/>
    <p:sldId id="2147375693" r:id="rId18"/>
    <p:sldId id="2147375694" r:id="rId19"/>
    <p:sldId id="2147375695" r:id="rId20"/>
    <p:sldId id="2147375687" r:id="rId21"/>
    <p:sldId id="2147375708" r:id="rId22"/>
    <p:sldId id="2147375709" r:id="rId23"/>
    <p:sldId id="2147375710" r:id="rId24"/>
    <p:sldId id="2147375698" r:id="rId25"/>
    <p:sldId id="2147375699" r:id="rId26"/>
    <p:sldId id="2147375689" r:id="rId27"/>
    <p:sldId id="2147375702" r:id="rId28"/>
    <p:sldId id="2147375701" r:id="rId29"/>
    <p:sldId id="2147375700" r:id="rId30"/>
    <p:sldId id="2147375690" r:id="rId31"/>
    <p:sldId id="2147375705" r:id="rId32"/>
    <p:sldId id="2147375704" r:id="rId33"/>
    <p:sldId id="2147375703" r:id="rId34"/>
    <p:sldId id="2147375711" r:id="rId35"/>
    <p:sldId id="29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C1F1A1E-BD3B-CF8F-06FB-349311EBF5F1}" name="Walt Mutschler" initials="WM" userId="S::wmutschler@uplandsoftware.com::fec8df25-7b64-439f-a188-47003fb41f5e" providerId="AD"/>
  <p188:author id="{B3024322-30AE-1434-6E9E-6AF65B0182C6}" name="Liz Huff" initials="LH" userId="S::lhuff@uplandsoftware.com::ea224bf3-2135-47cd-a65a-44f51d418b68" providerId="AD"/>
  <p188:author id="{37E31724-31CE-54AC-32E6-865894682187}" name="Rachel Quinn" initials="RQ" userId="S::rquinn@uplandsoftware.com::bc636257-27a3-4847-ad04-d0c949472a75" providerId="AD"/>
  <p188:author id="{5934782E-DF15-8702-13F1-3C8E7CC6503E}" name="Nathan Kalmakoff" initials="NK" userId="S::nkalmakoff@uplandsoftware.com::d6b3d318-12ec-4f2e-9ac4-12c7a2cfbf85" providerId="AD"/>
  <p188:author id="{0BF91D3B-5DA5-46D4-25BF-6F7F6A3246EA}" name="Kendell Kelton" initials="KK" userId="S::kkelton@uplandsoftware.com::3b25e192-281c-428f-b8fd-755e212bf858" providerId="AD"/>
  <p188:author id="{8E51E14A-1D7E-C9A2-F871-7CEB89BE36CA}" name="Kristen Wehe" initials="KW" userId="S::kwehe@uplandsoftware.com::71c548a5-196e-4bde-9567-700fef4dffde" providerId="AD"/>
  <p188:author id="{150ED6AE-3EF7-0189-253F-C063BFED6D3E}" name="Julie Foley" initials="JF" userId="S::jfoley@uplandsoftware.com::ea00ef83-a5cc-499d-9e22-29a7338dd03f" providerId="AD"/>
  <p188:author id="{014081B4-B7E1-10B6-3E80-36B9844C7990}" name="Dorothy Murach" initials="DM" userId="S::dmurach@uplandsoftware.com::9fb94638-0ad1-4ae6-8bc6-1f87308180c1" providerId="AD"/>
  <p188:author id="{01A5C0D1-F15D-33FB-7A76-4101825BC021}" name="Julia Roberts" initials="JR" userId="e5a9735c955929aa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opher Clements" initials="CC" lastIdx="40" clrIdx="0">
    <p:extLst>
      <p:ext uri="{19B8F6BF-5375-455C-9EA6-DF929625EA0E}">
        <p15:presenceInfo xmlns:p15="http://schemas.microsoft.com/office/powerpoint/2012/main" userId="S::cclements@uplandsoftware.com::a366a210-4f6b-498b-b598-327f29435f6f" providerId="AD"/>
      </p:ext>
    </p:extLst>
  </p:cmAuthor>
  <p:cmAuthor id="2" name="Jim Rudden" initials="JR" lastIdx="24" clrIdx="1">
    <p:extLst>
      <p:ext uri="{19B8F6BF-5375-455C-9EA6-DF929625EA0E}">
        <p15:presenceInfo xmlns:p15="http://schemas.microsoft.com/office/powerpoint/2012/main" userId="S::jrudden@uplandsoftware.com::23625a6c-e939-4d8a-b728-87d69ec8187a" providerId="AD"/>
      </p:ext>
    </p:extLst>
  </p:cmAuthor>
  <p:cmAuthor id="3" name="Kendell Kelton" initials="KK" lastIdx="41" clrIdx="2">
    <p:extLst>
      <p:ext uri="{19B8F6BF-5375-455C-9EA6-DF929625EA0E}">
        <p15:presenceInfo xmlns:p15="http://schemas.microsoft.com/office/powerpoint/2012/main" userId="S::kkelton@uplandsoftware.com::3b25e192-281c-428f-b8fd-755e212bf858" providerId="AD"/>
      </p:ext>
    </p:extLst>
  </p:cmAuthor>
  <p:cmAuthor id="4" name="Sara Whitwer" initials="SW" lastIdx="19" clrIdx="3">
    <p:extLst>
      <p:ext uri="{19B8F6BF-5375-455C-9EA6-DF929625EA0E}">
        <p15:presenceInfo xmlns:p15="http://schemas.microsoft.com/office/powerpoint/2012/main" userId="Sara Whitwer" providerId="None"/>
      </p:ext>
    </p:extLst>
  </p:cmAuthor>
  <p:cmAuthor id="5" name="Sara Whitwer" initials="SW [2]" lastIdx="2" clrIdx="4">
    <p:extLst>
      <p:ext uri="{19B8F6BF-5375-455C-9EA6-DF929625EA0E}">
        <p15:presenceInfo xmlns:p15="http://schemas.microsoft.com/office/powerpoint/2012/main" userId="S::swhitwer@uplandsoftware.com::da6ee834-8c46-4a04-a1b7-bfe8af3a7b82" providerId="AD"/>
      </p:ext>
    </p:extLst>
  </p:cmAuthor>
  <p:cmAuthor id="6" name="Julia Roberts" initials="JR" lastIdx="9" clrIdx="5">
    <p:extLst>
      <p:ext uri="{19B8F6BF-5375-455C-9EA6-DF929625EA0E}">
        <p15:presenceInfo xmlns:p15="http://schemas.microsoft.com/office/powerpoint/2012/main" userId="e5a9735c955929a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102"/>
    <a:srgbClr val="0095DA"/>
    <a:srgbClr val="FFE2E9"/>
    <a:srgbClr val="000000"/>
    <a:srgbClr val="BED3E3"/>
    <a:srgbClr val="0090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4856DC-D3F2-B6E8-0A3B-83DDC34D96D9}" v="1754" dt="2025-12-16T22:19:38.206"/>
    <p1510:client id="{CBD389AE-9669-0CBF-DEA5-712DDDD9831E}" v="47" dt="2025-12-17T22:35:40.629"/>
    <p1510:client id="{D9866098-8383-40B8-AB7B-E633D6FDD6DF}" v="2480" dt="2025-12-17T17:48:57.195"/>
    <p1510:client id="{EDDB89AB-D4E3-9937-498B-964DE4429A34}" v="45" dt="2025-12-17T19:28:48.5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46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en Wehe" userId="S::kwehe@uplandsoftware.com::71c548a5-196e-4bde-9567-700fef4dffde" providerId="AD" clId="Web-{D9866098-8383-40B8-AB7B-E633D6FDD6DF}"/>
    <pc:docChg chg="addSld delSld modSld">
      <pc:chgData name="Kristen Wehe" userId="S::kwehe@uplandsoftware.com::71c548a5-196e-4bde-9567-700fef4dffde" providerId="AD" clId="Web-{D9866098-8383-40B8-AB7B-E633D6FDD6DF}" dt="2025-12-17T17:48:57.195" v="2078" actId="20577"/>
      <pc:docMkLst>
        <pc:docMk/>
      </pc:docMkLst>
      <pc:sldChg chg="modSp">
        <pc:chgData name="Kristen Wehe" userId="S::kwehe@uplandsoftware.com::71c548a5-196e-4bde-9567-700fef4dffde" providerId="AD" clId="Web-{D9866098-8383-40B8-AB7B-E633D6FDD6DF}" dt="2025-12-17T16:16:10.034" v="763" actId="20577"/>
        <pc:sldMkLst>
          <pc:docMk/>
          <pc:sldMk cId="0" sldId="257"/>
        </pc:sldMkLst>
        <pc:spChg chg="mod">
          <ac:chgData name="Kristen Wehe" userId="S::kwehe@uplandsoftware.com::71c548a5-196e-4bde-9567-700fef4dffde" providerId="AD" clId="Web-{D9866098-8383-40B8-AB7B-E633D6FDD6DF}" dt="2025-12-17T16:16:10.034" v="763" actId="20577"/>
          <ac:spMkLst>
            <pc:docMk/>
            <pc:sldMk cId="0" sldId="257"/>
            <ac:spMk id="371" creationId="{00000000-0000-0000-0000-000000000000}"/>
          </ac:spMkLst>
        </pc:spChg>
      </pc:sldChg>
      <pc:sldChg chg="modSp">
        <pc:chgData name="Kristen Wehe" userId="S::kwehe@uplandsoftware.com::71c548a5-196e-4bde-9567-700fef4dffde" providerId="AD" clId="Web-{D9866098-8383-40B8-AB7B-E633D6FDD6DF}" dt="2025-12-17T17:48:36.648" v="2077" actId="20577"/>
        <pc:sldMkLst>
          <pc:docMk/>
          <pc:sldMk cId="0" sldId="258"/>
        </pc:sldMkLst>
        <pc:spChg chg="mod">
          <ac:chgData name="Kristen Wehe" userId="S::kwehe@uplandsoftware.com::71c548a5-196e-4bde-9567-700fef4dffde" providerId="AD" clId="Web-{D9866098-8383-40B8-AB7B-E633D6FDD6DF}" dt="2025-12-17T17:48:36.648" v="2077" actId="20577"/>
          <ac:spMkLst>
            <pc:docMk/>
            <pc:sldMk cId="0" sldId="258"/>
            <ac:spMk id="5" creationId="{229A4DFA-C8CC-5F46-8779-FD3ED1F0C55B}"/>
          </ac:spMkLst>
        </pc:spChg>
        <pc:spChg chg="mod">
          <ac:chgData name="Kristen Wehe" userId="S::kwehe@uplandsoftware.com::71c548a5-196e-4bde-9567-700fef4dffde" providerId="AD" clId="Web-{D9866098-8383-40B8-AB7B-E633D6FDD6DF}" dt="2025-12-17T17:48:14.960" v="2074" actId="20577"/>
          <ac:spMkLst>
            <pc:docMk/>
            <pc:sldMk cId="0" sldId="258"/>
            <ac:spMk id="10" creationId="{33342B11-4C7C-6EF4-791D-2C3C4DF79235}"/>
          </ac:spMkLst>
        </pc:spChg>
      </pc:sldChg>
      <pc:sldChg chg="delSp modSp">
        <pc:chgData name="Kristen Wehe" userId="S::kwehe@uplandsoftware.com::71c548a5-196e-4bde-9567-700fef4dffde" providerId="AD" clId="Web-{D9866098-8383-40B8-AB7B-E633D6FDD6DF}" dt="2025-12-17T16:39:31.209" v="1169"/>
        <pc:sldMkLst>
          <pc:docMk/>
          <pc:sldMk cId="0" sldId="260"/>
        </pc:sldMkLst>
        <pc:spChg chg="mod">
          <ac:chgData name="Kristen Wehe" userId="S::kwehe@uplandsoftware.com::71c548a5-196e-4bde-9567-700fef4dffde" providerId="AD" clId="Web-{D9866098-8383-40B8-AB7B-E633D6FDD6DF}" dt="2025-12-17T16:35:19.548" v="1077" actId="1076"/>
          <ac:spMkLst>
            <pc:docMk/>
            <pc:sldMk cId="0" sldId="260"/>
            <ac:spMk id="2" creationId="{DFE93686-D6BB-A34E-C828-2411EDAEABEC}"/>
          </ac:spMkLst>
        </pc:spChg>
        <pc:spChg chg="mod">
          <ac:chgData name="Kristen Wehe" userId="S::kwehe@uplandsoftware.com::71c548a5-196e-4bde-9567-700fef4dffde" providerId="AD" clId="Web-{D9866098-8383-40B8-AB7B-E633D6FDD6DF}" dt="2025-12-17T16:31:27.168" v="992" actId="20577"/>
          <ac:spMkLst>
            <pc:docMk/>
            <pc:sldMk cId="0" sldId="260"/>
            <ac:spMk id="388" creationId="{00000000-0000-0000-0000-000000000000}"/>
          </ac:spMkLst>
        </pc:spChg>
        <pc:spChg chg="del mod">
          <ac:chgData name="Kristen Wehe" userId="S::kwehe@uplandsoftware.com::71c548a5-196e-4bde-9567-700fef4dffde" providerId="AD" clId="Web-{D9866098-8383-40B8-AB7B-E633D6FDD6DF}" dt="2025-12-17T16:17:00.879" v="772"/>
          <ac:spMkLst>
            <pc:docMk/>
            <pc:sldMk cId="0" sldId="260"/>
            <ac:spMk id="389" creationId="{00000000-0000-0000-0000-000000000000}"/>
          </ac:spMkLst>
        </pc:spChg>
        <pc:graphicFrameChg chg="mod modGraphic">
          <ac:chgData name="Kristen Wehe" userId="S::kwehe@uplandsoftware.com::71c548a5-196e-4bde-9567-700fef4dffde" providerId="AD" clId="Web-{D9866098-8383-40B8-AB7B-E633D6FDD6DF}" dt="2025-12-17T16:39:31.209" v="1169"/>
          <ac:graphicFrameMkLst>
            <pc:docMk/>
            <pc:sldMk cId="0" sldId="260"/>
            <ac:graphicFrameMk id="390" creationId="{00000000-0000-0000-0000-000000000000}"/>
          </ac:graphicFrameMkLst>
        </pc:graphicFrameChg>
      </pc:sldChg>
      <pc:sldChg chg="delSp modSp">
        <pc:chgData name="Kristen Wehe" userId="S::kwehe@uplandsoftware.com::71c548a5-196e-4bde-9567-700fef4dffde" providerId="AD" clId="Web-{D9866098-8383-40B8-AB7B-E633D6FDD6DF}" dt="2025-12-17T16:34:45.907" v="1049" actId="1076"/>
        <pc:sldMkLst>
          <pc:docMk/>
          <pc:sldMk cId="3199941158" sldId="2147375682"/>
        </pc:sldMkLst>
        <pc:spChg chg="mod">
          <ac:chgData name="Kristen Wehe" userId="S::kwehe@uplandsoftware.com::71c548a5-196e-4bde-9567-700fef4dffde" providerId="AD" clId="Web-{D9866098-8383-40B8-AB7B-E633D6FDD6DF}" dt="2025-12-17T16:20:11.727" v="814" actId="1076"/>
          <ac:spMkLst>
            <pc:docMk/>
            <pc:sldMk cId="3199941158" sldId="2147375682"/>
            <ac:spMk id="2" creationId="{45CBBF8D-FB0E-A0F8-4C7F-EFC1A97B4515}"/>
          </ac:spMkLst>
        </pc:spChg>
        <pc:spChg chg="mod">
          <ac:chgData name="Kristen Wehe" userId="S::kwehe@uplandsoftware.com::71c548a5-196e-4bde-9567-700fef4dffde" providerId="AD" clId="Web-{D9866098-8383-40B8-AB7B-E633D6FDD6DF}" dt="2025-12-17T16:31:36.418" v="995" actId="20577"/>
          <ac:spMkLst>
            <pc:docMk/>
            <pc:sldMk cId="3199941158" sldId="2147375682"/>
            <ac:spMk id="388" creationId="{9C2BD46A-DA44-C542-7374-B8975134EA90}"/>
          </ac:spMkLst>
        </pc:spChg>
        <pc:spChg chg="del">
          <ac:chgData name="Kristen Wehe" userId="S::kwehe@uplandsoftware.com::71c548a5-196e-4bde-9567-700fef4dffde" providerId="AD" clId="Web-{D9866098-8383-40B8-AB7B-E633D6FDD6DF}" dt="2025-12-17T16:19:50.445" v="810"/>
          <ac:spMkLst>
            <pc:docMk/>
            <pc:sldMk cId="3199941158" sldId="2147375682"/>
            <ac:spMk id="389" creationId="{ACE8C102-2972-0A99-A5A7-91FCBB0A5655}"/>
          </ac:spMkLst>
        </pc:spChg>
        <pc:graphicFrameChg chg="mod modGraphic">
          <ac:chgData name="Kristen Wehe" userId="S::kwehe@uplandsoftware.com::71c548a5-196e-4bde-9567-700fef4dffde" providerId="AD" clId="Web-{D9866098-8383-40B8-AB7B-E633D6FDD6DF}" dt="2025-12-17T16:34:45.907" v="1049" actId="1076"/>
          <ac:graphicFrameMkLst>
            <pc:docMk/>
            <pc:sldMk cId="3199941158" sldId="2147375682"/>
            <ac:graphicFrameMk id="390" creationId="{C58EC6E5-1501-8FF1-4461-45405F8B24E6}"/>
          </ac:graphicFrameMkLst>
        </pc:graphicFrameChg>
      </pc:sldChg>
      <pc:sldChg chg="delSp modSp">
        <pc:chgData name="Kristen Wehe" userId="S::kwehe@uplandsoftware.com::71c548a5-196e-4bde-9567-700fef4dffde" providerId="AD" clId="Web-{D9866098-8383-40B8-AB7B-E633D6FDD6DF}" dt="2025-12-17T16:39:23.974" v="1165"/>
        <pc:sldMkLst>
          <pc:docMk/>
          <pc:sldMk cId="4179705136" sldId="2147375683"/>
        </pc:sldMkLst>
        <pc:spChg chg="mod">
          <ac:chgData name="Kristen Wehe" userId="S::kwehe@uplandsoftware.com::71c548a5-196e-4bde-9567-700fef4dffde" providerId="AD" clId="Web-{D9866098-8383-40B8-AB7B-E633D6FDD6DF}" dt="2025-12-17T16:34:09.625" v="1038" actId="1076"/>
          <ac:spMkLst>
            <pc:docMk/>
            <pc:sldMk cId="4179705136" sldId="2147375683"/>
            <ac:spMk id="2" creationId="{8690F0C6-1401-948D-3DC7-071F42DDC8FD}"/>
          </ac:spMkLst>
        </pc:spChg>
        <pc:spChg chg="mod">
          <ac:chgData name="Kristen Wehe" userId="S::kwehe@uplandsoftware.com::71c548a5-196e-4bde-9567-700fef4dffde" providerId="AD" clId="Web-{D9866098-8383-40B8-AB7B-E633D6FDD6DF}" dt="2025-12-17T16:22:06.557" v="861" actId="20577"/>
          <ac:spMkLst>
            <pc:docMk/>
            <pc:sldMk cId="4179705136" sldId="2147375683"/>
            <ac:spMk id="388" creationId="{3896E395-451B-B0EE-F30D-144E2328517F}"/>
          </ac:spMkLst>
        </pc:spChg>
        <pc:spChg chg="del">
          <ac:chgData name="Kristen Wehe" userId="S::kwehe@uplandsoftware.com::71c548a5-196e-4bde-9567-700fef4dffde" providerId="AD" clId="Web-{D9866098-8383-40B8-AB7B-E633D6FDD6DF}" dt="2025-12-17T16:21:52.088" v="857"/>
          <ac:spMkLst>
            <pc:docMk/>
            <pc:sldMk cId="4179705136" sldId="2147375683"/>
            <ac:spMk id="389" creationId="{3443C0DD-46B4-3460-73CA-ED5B1EDA6ACE}"/>
          </ac:spMkLst>
        </pc:spChg>
        <pc:graphicFrameChg chg="mod modGraphic">
          <ac:chgData name="Kristen Wehe" userId="S::kwehe@uplandsoftware.com::71c548a5-196e-4bde-9567-700fef4dffde" providerId="AD" clId="Web-{D9866098-8383-40B8-AB7B-E633D6FDD6DF}" dt="2025-12-17T16:39:23.974" v="1165"/>
          <ac:graphicFrameMkLst>
            <pc:docMk/>
            <pc:sldMk cId="4179705136" sldId="2147375683"/>
            <ac:graphicFrameMk id="390" creationId="{1B8B3FE4-05DA-0605-637E-D56891673D7F}"/>
          </ac:graphicFrameMkLst>
        </pc:graphicFrameChg>
      </pc:sldChg>
      <pc:sldChg chg="delSp modSp">
        <pc:chgData name="Kristen Wehe" userId="S::kwehe@uplandsoftware.com::71c548a5-196e-4bde-9567-700fef4dffde" providerId="AD" clId="Web-{D9866098-8383-40B8-AB7B-E633D6FDD6DF}" dt="2025-12-17T17:48:57.195" v="2078" actId="20577"/>
        <pc:sldMkLst>
          <pc:docMk/>
          <pc:sldMk cId="4176660700" sldId="2147375684"/>
        </pc:sldMkLst>
        <pc:spChg chg="mod">
          <ac:chgData name="Kristen Wehe" userId="S::kwehe@uplandsoftware.com::71c548a5-196e-4bde-9567-700fef4dffde" providerId="AD" clId="Web-{D9866098-8383-40B8-AB7B-E633D6FDD6DF}" dt="2025-12-17T16:26:20.638" v="907" actId="1076"/>
          <ac:spMkLst>
            <pc:docMk/>
            <pc:sldMk cId="4176660700" sldId="2147375684"/>
            <ac:spMk id="2" creationId="{017CB18A-DD74-A928-635D-C168F0D197B4}"/>
          </ac:spMkLst>
        </pc:spChg>
        <pc:spChg chg="mod">
          <ac:chgData name="Kristen Wehe" userId="S::kwehe@uplandsoftware.com::71c548a5-196e-4bde-9567-700fef4dffde" providerId="AD" clId="Web-{D9866098-8383-40B8-AB7B-E633D6FDD6DF}" dt="2025-12-17T17:48:57.195" v="2078" actId="20577"/>
          <ac:spMkLst>
            <pc:docMk/>
            <pc:sldMk cId="4176660700" sldId="2147375684"/>
            <ac:spMk id="388" creationId="{74703193-00EE-8D15-4D93-DB2548ADA80D}"/>
          </ac:spMkLst>
        </pc:spChg>
        <pc:spChg chg="del">
          <ac:chgData name="Kristen Wehe" userId="S::kwehe@uplandsoftware.com::71c548a5-196e-4bde-9567-700fef4dffde" providerId="AD" clId="Web-{D9866098-8383-40B8-AB7B-E633D6FDD6DF}" dt="2025-12-17T16:25:51.495" v="902"/>
          <ac:spMkLst>
            <pc:docMk/>
            <pc:sldMk cId="4176660700" sldId="2147375684"/>
            <ac:spMk id="389" creationId="{D10E6973-BDCB-2860-6BE6-2E97C1D7F8FB}"/>
          </ac:spMkLst>
        </pc:spChg>
        <pc:graphicFrameChg chg="mod modGraphic">
          <ac:chgData name="Kristen Wehe" userId="S::kwehe@uplandsoftware.com::71c548a5-196e-4bde-9567-700fef4dffde" providerId="AD" clId="Web-{D9866098-8383-40B8-AB7B-E633D6FDD6DF}" dt="2025-12-17T16:33:19.780" v="1014" actId="1076"/>
          <ac:graphicFrameMkLst>
            <pc:docMk/>
            <pc:sldMk cId="4176660700" sldId="2147375684"/>
            <ac:graphicFrameMk id="390" creationId="{EC917E6F-0AA7-A5F7-D1CE-021730CE7027}"/>
          </ac:graphicFrameMkLst>
        </pc:graphicFrameChg>
      </pc:sldChg>
      <pc:sldChg chg="addSp delSp modSp del">
        <pc:chgData name="Kristen Wehe" userId="S::kwehe@uplandsoftware.com::71c548a5-196e-4bde-9567-700fef4dffde" providerId="AD" clId="Web-{D9866098-8383-40B8-AB7B-E633D6FDD6DF}" dt="2025-12-16T22:50:36.451" v="551"/>
        <pc:sldMkLst>
          <pc:docMk/>
          <pc:sldMk cId="1245455325" sldId="2147375691"/>
        </pc:sldMkLst>
        <pc:spChg chg="add del">
          <ac:chgData name="Kristen Wehe" userId="S::kwehe@uplandsoftware.com::71c548a5-196e-4bde-9567-700fef4dffde" providerId="AD" clId="Web-{D9866098-8383-40B8-AB7B-E633D6FDD6DF}" dt="2025-12-16T22:46:00.520" v="458"/>
          <ac:spMkLst>
            <pc:docMk/>
            <pc:sldMk cId="1245455325" sldId="2147375691"/>
            <ac:spMk id="6" creationId="{76DF656C-B6AC-5638-C2DE-3B51A66C185B}"/>
          </ac:spMkLst>
        </pc:spChg>
        <pc:spChg chg="mod">
          <ac:chgData name="Kristen Wehe" userId="S::kwehe@uplandsoftware.com::71c548a5-196e-4bde-9567-700fef4dffde" providerId="AD" clId="Web-{D9866098-8383-40B8-AB7B-E633D6FDD6DF}" dt="2025-12-16T22:46:34.194" v="470" actId="20577"/>
          <ac:spMkLst>
            <pc:docMk/>
            <pc:sldMk cId="1245455325" sldId="2147375691"/>
            <ac:spMk id="388" creationId="{1440ABE2-78CD-D4C4-30C8-A272124759ED}"/>
          </ac:spMkLst>
        </pc:spChg>
        <pc:spChg chg="mod">
          <ac:chgData name="Kristen Wehe" userId="S::kwehe@uplandsoftware.com::71c548a5-196e-4bde-9567-700fef4dffde" providerId="AD" clId="Web-{D9866098-8383-40B8-AB7B-E633D6FDD6DF}" dt="2025-12-16T22:41:48.423" v="384" actId="20577"/>
          <ac:spMkLst>
            <pc:docMk/>
            <pc:sldMk cId="1245455325" sldId="2147375691"/>
            <ac:spMk id="389" creationId="{BAA609FF-546A-5CD7-E4AE-DB621F9889F0}"/>
          </ac:spMkLst>
        </pc:spChg>
      </pc:sldChg>
      <pc:sldChg chg="addSp modSp">
        <pc:chgData name="Kristen Wehe" userId="S::kwehe@uplandsoftware.com::71c548a5-196e-4bde-9567-700fef4dffde" providerId="AD" clId="Web-{D9866098-8383-40B8-AB7B-E633D6FDD6DF}" dt="2025-12-17T16:52:55.326" v="1455"/>
        <pc:sldMkLst>
          <pc:docMk/>
          <pc:sldMk cId="2239728602" sldId="2147375692"/>
        </pc:sldMkLst>
        <pc:spChg chg="add mod ord">
          <ac:chgData name="Kristen Wehe" userId="S::kwehe@uplandsoftware.com::71c548a5-196e-4bde-9567-700fef4dffde" providerId="AD" clId="Web-{D9866098-8383-40B8-AB7B-E633D6FDD6DF}" dt="2025-12-17T16:44:16.762" v="1245" actId="14100"/>
          <ac:spMkLst>
            <pc:docMk/>
            <pc:sldMk cId="2239728602" sldId="2147375692"/>
            <ac:spMk id="4" creationId="{FB217942-95B4-9AC3-022D-847256A9267E}"/>
          </ac:spMkLst>
        </pc:spChg>
        <pc:spChg chg="ord">
          <ac:chgData name="Kristen Wehe" userId="S::kwehe@uplandsoftware.com::71c548a5-196e-4bde-9567-700fef4dffde" providerId="AD" clId="Web-{D9866098-8383-40B8-AB7B-E633D6FDD6DF}" dt="2025-12-17T16:44:22.778" v="1246"/>
          <ac:spMkLst>
            <pc:docMk/>
            <pc:sldMk cId="2239728602" sldId="2147375692"/>
            <ac:spMk id="5" creationId="{7E02751B-7397-EF96-A8DC-CFD7E9F39CA2}"/>
          </ac:spMkLst>
        </pc:spChg>
        <pc:spChg chg="mod">
          <ac:chgData name="Kristen Wehe" userId="S::kwehe@uplandsoftware.com::71c548a5-196e-4bde-9567-700fef4dffde" providerId="AD" clId="Web-{D9866098-8383-40B8-AB7B-E633D6FDD6DF}" dt="2025-12-17T16:31:56.372" v="996" actId="20577"/>
          <ac:spMkLst>
            <pc:docMk/>
            <pc:sldMk cId="2239728602" sldId="2147375692"/>
            <ac:spMk id="6" creationId="{F183B221-3EBF-F331-4F1A-16FFFACCC58C}"/>
          </ac:spMkLst>
        </pc:spChg>
        <pc:spChg chg="mod">
          <ac:chgData name="Kristen Wehe" userId="S::kwehe@uplandsoftware.com::71c548a5-196e-4bde-9567-700fef4dffde" providerId="AD" clId="Web-{D9866098-8383-40B8-AB7B-E633D6FDD6DF}" dt="2025-12-17T16:31:13.933" v="990" actId="20577"/>
          <ac:spMkLst>
            <pc:docMk/>
            <pc:sldMk cId="2239728602" sldId="2147375692"/>
            <ac:spMk id="388" creationId="{AD6707D2-0E44-1120-12A7-FDA64FD3DE1E}"/>
          </ac:spMkLst>
        </pc:spChg>
        <pc:graphicFrameChg chg="mod modGraphic">
          <ac:chgData name="Kristen Wehe" userId="S::kwehe@uplandsoftware.com::71c548a5-196e-4bde-9567-700fef4dffde" providerId="AD" clId="Web-{D9866098-8383-40B8-AB7B-E633D6FDD6DF}" dt="2025-12-17T16:52:55.326" v="1455"/>
          <ac:graphicFrameMkLst>
            <pc:docMk/>
            <pc:sldMk cId="2239728602" sldId="2147375692"/>
            <ac:graphicFrameMk id="390" creationId="{1E5ACFD1-0241-B0BB-68D5-6EDAC7125DFD}"/>
          </ac:graphicFrameMkLst>
        </pc:graphicFrameChg>
      </pc:sldChg>
      <pc:sldChg chg="addSp delSp modSp">
        <pc:chgData name="Kristen Wehe" userId="S::kwehe@uplandsoftware.com::71c548a5-196e-4bde-9567-700fef4dffde" providerId="AD" clId="Web-{D9866098-8383-40B8-AB7B-E633D6FDD6DF}" dt="2025-12-17T16:52:33.544" v="1447" actId="1076"/>
        <pc:sldMkLst>
          <pc:docMk/>
          <pc:sldMk cId="3968077534" sldId="2147375693"/>
        </pc:sldMkLst>
        <pc:spChg chg="mod">
          <ac:chgData name="Kristen Wehe" userId="S::kwehe@uplandsoftware.com::71c548a5-196e-4bde-9567-700fef4dffde" providerId="AD" clId="Web-{D9866098-8383-40B8-AB7B-E633D6FDD6DF}" dt="2025-12-17T16:52:26.013" v="1446" actId="14100"/>
          <ac:spMkLst>
            <pc:docMk/>
            <pc:sldMk cId="3968077534" sldId="2147375693"/>
            <ac:spMk id="2" creationId="{F30DE33B-2DDC-139D-1C59-B2F5AE08B5A2}"/>
          </ac:spMkLst>
        </pc:spChg>
        <pc:spChg chg="add mod">
          <ac:chgData name="Kristen Wehe" userId="S::kwehe@uplandsoftware.com::71c548a5-196e-4bde-9567-700fef4dffde" providerId="AD" clId="Web-{D9866098-8383-40B8-AB7B-E633D6FDD6DF}" dt="2025-12-17T16:35:59.752" v="1081" actId="20577"/>
          <ac:spMkLst>
            <pc:docMk/>
            <pc:sldMk cId="3968077534" sldId="2147375693"/>
            <ac:spMk id="6" creationId="{51E1098F-E550-F386-D060-2902C4C75D76}"/>
          </ac:spMkLst>
        </pc:spChg>
        <pc:spChg chg="mod">
          <ac:chgData name="Kristen Wehe" userId="S::kwehe@uplandsoftware.com::71c548a5-196e-4bde-9567-700fef4dffde" providerId="AD" clId="Web-{D9866098-8383-40B8-AB7B-E633D6FDD6DF}" dt="2025-12-17T16:35:50.814" v="1079" actId="20577"/>
          <ac:spMkLst>
            <pc:docMk/>
            <pc:sldMk cId="3968077534" sldId="2147375693"/>
            <ac:spMk id="388" creationId="{D403513D-40EB-36CD-3C35-D1350685C60B}"/>
          </ac:spMkLst>
        </pc:spChg>
        <pc:spChg chg="del">
          <ac:chgData name="Kristen Wehe" userId="S::kwehe@uplandsoftware.com::71c548a5-196e-4bde-9567-700fef4dffde" providerId="AD" clId="Web-{D9866098-8383-40B8-AB7B-E633D6FDD6DF}" dt="2025-12-16T22:41:18.110" v="372"/>
          <ac:spMkLst>
            <pc:docMk/>
            <pc:sldMk cId="3968077534" sldId="2147375693"/>
            <ac:spMk id="389" creationId="{2B6A2CA2-0809-E3F6-5672-D5E3CE0EC1F0}"/>
          </ac:spMkLst>
        </pc:spChg>
        <pc:graphicFrameChg chg="mod modGraphic">
          <ac:chgData name="Kristen Wehe" userId="S::kwehe@uplandsoftware.com::71c548a5-196e-4bde-9567-700fef4dffde" providerId="AD" clId="Web-{D9866098-8383-40B8-AB7B-E633D6FDD6DF}" dt="2025-12-17T16:52:33.544" v="1447" actId="1076"/>
          <ac:graphicFrameMkLst>
            <pc:docMk/>
            <pc:sldMk cId="3968077534" sldId="2147375693"/>
            <ac:graphicFrameMk id="390" creationId="{E5F7ED3A-9726-C50A-02D4-B64F44DF0BBB}"/>
          </ac:graphicFrameMkLst>
        </pc:graphicFrameChg>
      </pc:sldChg>
      <pc:sldChg chg="addSp delSp modSp">
        <pc:chgData name="Kristen Wehe" userId="S::kwehe@uplandsoftware.com::71c548a5-196e-4bde-9567-700fef4dffde" providerId="AD" clId="Web-{D9866098-8383-40B8-AB7B-E633D6FDD6DF}" dt="2025-12-17T16:51:53.794" v="1441" actId="1076"/>
        <pc:sldMkLst>
          <pc:docMk/>
          <pc:sldMk cId="2740289165" sldId="2147375694"/>
        </pc:sldMkLst>
        <pc:spChg chg="mod">
          <ac:chgData name="Kristen Wehe" userId="S::kwehe@uplandsoftware.com::71c548a5-196e-4bde-9567-700fef4dffde" providerId="AD" clId="Web-{D9866098-8383-40B8-AB7B-E633D6FDD6DF}" dt="2025-12-17T16:51:52.575" v="1439" actId="14100"/>
          <ac:spMkLst>
            <pc:docMk/>
            <pc:sldMk cId="2740289165" sldId="2147375694"/>
            <ac:spMk id="2" creationId="{1F8D5A08-8AD8-EC4E-203E-0419D4DD7F08}"/>
          </ac:spMkLst>
        </pc:spChg>
        <pc:spChg chg="add mod">
          <ac:chgData name="Kristen Wehe" userId="S::kwehe@uplandsoftware.com::71c548a5-196e-4bde-9567-700fef4dffde" providerId="AD" clId="Web-{D9866098-8383-40B8-AB7B-E633D6FDD6DF}" dt="2025-12-17T16:37:56.285" v="1107" actId="20577"/>
          <ac:spMkLst>
            <pc:docMk/>
            <pc:sldMk cId="2740289165" sldId="2147375694"/>
            <ac:spMk id="6" creationId="{0FF16287-BB60-5731-BAE1-E250EBAF4095}"/>
          </ac:spMkLst>
        </pc:spChg>
        <pc:spChg chg="mod">
          <ac:chgData name="Kristen Wehe" userId="S::kwehe@uplandsoftware.com::71c548a5-196e-4bde-9567-700fef4dffde" providerId="AD" clId="Web-{D9866098-8383-40B8-AB7B-E633D6FDD6DF}" dt="2025-12-17T16:37:56.098" v="1105" actId="20577"/>
          <ac:spMkLst>
            <pc:docMk/>
            <pc:sldMk cId="2740289165" sldId="2147375694"/>
            <ac:spMk id="388" creationId="{CF1B0D8E-8FFC-A194-B628-9DD03A6DFAA7}"/>
          </ac:spMkLst>
        </pc:spChg>
        <pc:spChg chg="del">
          <ac:chgData name="Kristen Wehe" userId="S::kwehe@uplandsoftware.com::71c548a5-196e-4bde-9567-700fef4dffde" providerId="AD" clId="Web-{D9866098-8383-40B8-AB7B-E633D6FDD6DF}" dt="2025-12-16T22:42:28.959" v="390"/>
          <ac:spMkLst>
            <pc:docMk/>
            <pc:sldMk cId="2740289165" sldId="2147375694"/>
            <ac:spMk id="389" creationId="{1F2B1A3A-3231-6FEE-A726-C164DBFACF67}"/>
          </ac:spMkLst>
        </pc:spChg>
        <pc:graphicFrameChg chg="mod modGraphic">
          <ac:chgData name="Kristen Wehe" userId="S::kwehe@uplandsoftware.com::71c548a5-196e-4bde-9567-700fef4dffde" providerId="AD" clId="Web-{D9866098-8383-40B8-AB7B-E633D6FDD6DF}" dt="2025-12-17T16:51:53.794" v="1441" actId="1076"/>
          <ac:graphicFrameMkLst>
            <pc:docMk/>
            <pc:sldMk cId="2740289165" sldId="2147375694"/>
            <ac:graphicFrameMk id="390" creationId="{60361E92-4C23-3822-FFA8-6AF087ED967E}"/>
          </ac:graphicFrameMkLst>
        </pc:graphicFrameChg>
      </pc:sldChg>
      <pc:sldChg chg="addSp delSp modSp">
        <pc:chgData name="Kristen Wehe" userId="S::kwehe@uplandsoftware.com::71c548a5-196e-4bde-9567-700fef4dffde" providerId="AD" clId="Web-{D9866098-8383-40B8-AB7B-E633D6FDD6DF}" dt="2025-12-17T16:51:23.387" v="1412"/>
        <pc:sldMkLst>
          <pc:docMk/>
          <pc:sldMk cId="2766940816" sldId="2147375695"/>
        </pc:sldMkLst>
        <pc:spChg chg="mod">
          <ac:chgData name="Kristen Wehe" userId="S::kwehe@uplandsoftware.com::71c548a5-196e-4bde-9567-700fef4dffde" providerId="AD" clId="Web-{D9866098-8383-40B8-AB7B-E633D6FDD6DF}" dt="2025-12-17T16:51:11.933" v="1408" actId="1076"/>
          <ac:spMkLst>
            <pc:docMk/>
            <pc:sldMk cId="2766940816" sldId="2147375695"/>
            <ac:spMk id="2" creationId="{2A9826C4-29CA-8EA9-36C1-E734A395B7B3}"/>
          </ac:spMkLst>
        </pc:spChg>
        <pc:spChg chg="add mod">
          <ac:chgData name="Kristen Wehe" userId="S::kwehe@uplandsoftware.com::71c548a5-196e-4bde-9567-700fef4dffde" providerId="AD" clId="Web-{D9866098-8383-40B8-AB7B-E633D6FDD6DF}" dt="2025-12-17T16:40:04.131" v="1175" actId="20577"/>
          <ac:spMkLst>
            <pc:docMk/>
            <pc:sldMk cId="2766940816" sldId="2147375695"/>
            <ac:spMk id="6" creationId="{A5081959-4403-AE19-9B34-919756D85444}"/>
          </ac:spMkLst>
        </pc:spChg>
        <pc:spChg chg="mod">
          <ac:chgData name="Kristen Wehe" userId="S::kwehe@uplandsoftware.com::71c548a5-196e-4bde-9567-700fef4dffde" providerId="AD" clId="Web-{D9866098-8383-40B8-AB7B-E633D6FDD6DF}" dt="2025-12-17T16:40:03.725" v="1173" actId="20577"/>
          <ac:spMkLst>
            <pc:docMk/>
            <pc:sldMk cId="2766940816" sldId="2147375695"/>
            <ac:spMk id="388" creationId="{02EB0A73-9B31-9A48-82EB-716E6E36FCA6}"/>
          </ac:spMkLst>
        </pc:spChg>
        <pc:spChg chg="del">
          <ac:chgData name="Kristen Wehe" userId="S::kwehe@uplandsoftware.com::71c548a5-196e-4bde-9567-700fef4dffde" providerId="AD" clId="Web-{D9866098-8383-40B8-AB7B-E633D6FDD6DF}" dt="2025-12-16T22:42:06.378" v="385"/>
          <ac:spMkLst>
            <pc:docMk/>
            <pc:sldMk cId="2766940816" sldId="2147375695"/>
            <ac:spMk id="389" creationId="{C1C2E343-1992-37DB-8CBE-40EFA01ED34E}"/>
          </ac:spMkLst>
        </pc:spChg>
        <pc:graphicFrameChg chg="mod modGraphic">
          <ac:chgData name="Kristen Wehe" userId="S::kwehe@uplandsoftware.com::71c548a5-196e-4bde-9567-700fef4dffde" providerId="AD" clId="Web-{D9866098-8383-40B8-AB7B-E633D6FDD6DF}" dt="2025-12-17T16:51:23.387" v="1412"/>
          <ac:graphicFrameMkLst>
            <pc:docMk/>
            <pc:sldMk cId="2766940816" sldId="2147375695"/>
            <ac:graphicFrameMk id="390" creationId="{C78D2AB6-08E1-2AB0-5DF3-1DF52BB22D54}"/>
          </ac:graphicFrameMkLst>
        </pc:graphicFrameChg>
      </pc:sldChg>
      <pc:sldChg chg="addSp delSp modSp del">
        <pc:chgData name="Kristen Wehe" userId="S::kwehe@uplandsoftware.com::71c548a5-196e-4bde-9567-700fef4dffde" providerId="AD" clId="Web-{D9866098-8383-40B8-AB7B-E633D6FDD6DF}" dt="2025-12-16T22:54:47.831" v="623"/>
        <pc:sldMkLst>
          <pc:docMk/>
          <pc:sldMk cId="1176447049" sldId="2147375696"/>
        </pc:sldMkLst>
        <pc:spChg chg="add mod">
          <ac:chgData name="Kristen Wehe" userId="S::kwehe@uplandsoftware.com::71c548a5-196e-4bde-9567-700fef4dffde" providerId="AD" clId="Web-{D9866098-8383-40B8-AB7B-E633D6FDD6DF}" dt="2025-12-16T22:44:45.094" v="451" actId="20577"/>
          <ac:spMkLst>
            <pc:docMk/>
            <pc:sldMk cId="1176447049" sldId="2147375696"/>
            <ac:spMk id="6" creationId="{8528E374-7644-E27D-1FFD-9E489411ED37}"/>
          </ac:spMkLst>
        </pc:spChg>
        <pc:spChg chg="del">
          <ac:chgData name="Kristen Wehe" userId="S::kwehe@uplandsoftware.com::71c548a5-196e-4bde-9567-700fef4dffde" providerId="AD" clId="Web-{D9866098-8383-40B8-AB7B-E633D6FDD6DF}" dt="2025-12-16T22:44:34.844" v="447"/>
          <ac:spMkLst>
            <pc:docMk/>
            <pc:sldMk cId="1176447049" sldId="2147375696"/>
            <ac:spMk id="389" creationId="{01BE9B23-6163-08E1-D4BC-F5CD8A999642}"/>
          </ac:spMkLst>
        </pc:spChg>
      </pc:sldChg>
      <pc:sldChg chg="addSp delSp del">
        <pc:chgData name="Kristen Wehe" userId="S::kwehe@uplandsoftware.com::71c548a5-196e-4bde-9567-700fef4dffde" providerId="AD" clId="Web-{D9866098-8383-40B8-AB7B-E633D6FDD6DF}" dt="2025-12-16T22:54:20.721" v="616"/>
        <pc:sldMkLst>
          <pc:docMk/>
          <pc:sldMk cId="2061133630" sldId="2147375697"/>
        </pc:sldMkLst>
        <pc:spChg chg="add del">
          <ac:chgData name="Kristen Wehe" userId="S::kwehe@uplandsoftware.com::71c548a5-196e-4bde-9567-700fef4dffde" providerId="AD" clId="Web-{D9866098-8383-40B8-AB7B-E633D6FDD6DF}" dt="2025-12-16T22:44:57.626" v="454"/>
          <ac:spMkLst>
            <pc:docMk/>
            <pc:sldMk cId="2061133630" sldId="2147375697"/>
            <ac:spMk id="6" creationId="{27ED7F9D-6479-5A67-81BC-B34DBDF29980}"/>
          </ac:spMkLst>
        </pc:spChg>
        <pc:spChg chg="add">
          <ac:chgData name="Kristen Wehe" userId="S::kwehe@uplandsoftware.com::71c548a5-196e-4bde-9567-700fef4dffde" providerId="AD" clId="Web-{D9866098-8383-40B8-AB7B-E633D6FDD6DF}" dt="2025-12-16T22:45:16.362" v="455"/>
          <ac:spMkLst>
            <pc:docMk/>
            <pc:sldMk cId="2061133630" sldId="2147375697"/>
            <ac:spMk id="8" creationId="{6E754037-1FEB-B484-D622-2F3A81F93F0F}"/>
          </ac:spMkLst>
        </pc:spChg>
        <pc:spChg chg="del">
          <ac:chgData name="Kristen Wehe" userId="S::kwehe@uplandsoftware.com::71c548a5-196e-4bde-9567-700fef4dffde" providerId="AD" clId="Web-{D9866098-8383-40B8-AB7B-E633D6FDD6DF}" dt="2025-12-16T22:44:57.298" v="452"/>
          <ac:spMkLst>
            <pc:docMk/>
            <pc:sldMk cId="2061133630" sldId="2147375697"/>
            <ac:spMk id="389" creationId="{88DB985D-7665-9469-7A5F-0DC4E0E64DFD}"/>
          </ac:spMkLst>
        </pc:spChg>
      </pc:sldChg>
      <pc:sldChg chg="addSp delSp modSp">
        <pc:chgData name="Kristen Wehe" userId="S::kwehe@uplandsoftware.com::71c548a5-196e-4bde-9567-700fef4dffde" providerId="AD" clId="Web-{D9866098-8383-40B8-AB7B-E633D6FDD6DF}" dt="2025-12-17T17:26:16.972" v="1689" actId="1076"/>
        <pc:sldMkLst>
          <pc:docMk/>
          <pc:sldMk cId="1341456372" sldId="2147375698"/>
        </pc:sldMkLst>
        <pc:spChg chg="mod">
          <ac:chgData name="Kristen Wehe" userId="S::kwehe@uplandsoftware.com::71c548a5-196e-4bde-9567-700fef4dffde" providerId="AD" clId="Web-{D9866098-8383-40B8-AB7B-E633D6FDD6DF}" dt="2025-12-17T17:26:16.972" v="1689" actId="1076"/>
          <ac:spMkLst>
            <pc:docMk/>
            <pc:sldMk cId="1341456372" sldId="2147375698"/>
            <ac:spMk id="2" creationId="{9CCC090C-8F59-A864-DF46-F95919BB0779}"/>
          </ac:spMkLst>
        </pc:spChg>
        <pc:spChg chg="add mod">
          <ac:chgData name="Kristen Wehe" userId="S::kwehe@uplandsoftware.com::71c548a5-196e-4bde-9567-700fef4dffde" providerId="AD" clId="Web-{D9866098-8383-40B8-AB7B-E633D6FDD6DF}" dt="2025-12-17T17:24:41.813" v="1664" actId="20577"/>
          <ac:spMkLst>
            <pc:docMk/>
            <pc:sldMk cId="1341456372" sldId="2147375698"/>
            <ac:spMk id="6" creationId="{639CDA71-A4CD-B187-4DFE-9EBDC9AAD3DD}"/>
          </ac:spMkLst>
        </pc:spChg>
        <pc:spChg chg="mod">
          <ac:chgData name="Kristen Wehe" userId="S::kwehe@uplandsoftware.com::71c548a5-196e-4bde-9567-700fef4dffde" providerId="AD" clId="Web-{D9866098-8383-40B8-AB7B-E633D6FDD6DF}" dt="2025-12-17T17:24:39.282" v="1663" actId="20577"/>
          <ac:spMkLst>
            <pc:docMk/>
            <pc:sldMk cId="1341456372" sldId="2147375698"/>
            <ac:spMk id="388" creationId="{3234DCF3-205D-72F5-BD92-CDAB2FA295D5}"/>
          </ac:spMkLst>
        </pc:spChg>
        <pc:spChg chg="del">
          <ac:chgData name="Kristen Wehe" userId="S::kwehe@uplandsoftware.com::71c548a5-196e-4bde-9567-700fef4dffde" providerId="AD" clId="Web-{D9866098-8383-40B8-AB7B-E633D6FDD6DF}" dt="2025-12-16T22:59:01.350" v="721"/>
          <ac:spMkLst>
            <pc:docMk/>
            <pc:sldMk cId="1341456372" sldId="2147375698"/>
            <ac:spMk id="389" creationId="{BD1BAEAF-7265-FF30-2787-948DDEF1D497}"/>
          </ac:spMkLst>
        </pc:spChg>
        <pc:graphicFrameChg chg="mod modGraphic">
          <ac:chgData name="Kristen Wehe" userId="S::kwehe@uplandsoftware.com::71c548a5-196e-4bde-9567-700fef4dffde" providerId="AD" clId="Web-{D9866098-8383-40B8-AB7B-E633D6FDD6DF}" dt="2025-12-17T17:25:52.049" v="1684" actId="1076"/>
          <ac:graphicFrameMkLst>
            <pc:docMk/>
            <pc:sldMk cId="1341456372" sldId="2147375698"/>
            <ac:graphicFrameMk id="390" creationId="{909E2780-91A0-12FF-A5E1-91BB77353604}"/>
          </ac:graphicFrameMkLst>
        </pc:graphicFrameChg>
      </pc:sldChg>
      <pc:sldChg chg="addSp delSp modSp">
        <pc:chgData name="Kristen Wehe" userId="S::kwehe@uplandsoftware.com::71c548a5-196e-4bde-9567-700fef4dffde" providerId="AD" clId="Web-{D9866098-8383-40B8-AB7B-E633D6FDD6DF}" dt="2025-12-17T17:27:46.286" v="1727" actId="1076"/>
        <pc:sldMkLst>
          <pc:docMk/>
          <pc:sldMk cId="1777853648" sldId="2147375699"/>
        </pc:sldMkLst>
        <pc:spChg chg="mod">
          <ac:chgData name="Kristen Wehe" userId="S::kwehe@uplandsoftware.com::71c548a5-196e-4bde-9567-700fef4dffde" providerId="AD" clId="Web-{D9866098-8383-40B8-AB7B-E633D6FDD6DF}" dt="2025-12-17T17:27:46.286" v="1727" actId="1076"/>
          <ac:spMkLst>
            <pc:docMk/>
            <pc:sldMk cId="1777853648" sldId="2147375699"/>
            <ac:spMk id="2" creationId="{56B0F38D-2DE6-C51E-136A-FE7557472A8A}"/>
          </ac:spMkLst>
        </pc:spChg>
        <pc:spChg chg="add mod">
          <ac:chgData name="Kristen Wehe" userId="S::kwehe@uplandsoftware.com::71c548a5-196e-4bde-9567-700fef4dffde" providerId="AD" clId="Web-{D9866098-8383-40B8-AB7B-E633D6FDD6DF}" dt="2025-12-16T22:59:24.993" v="731" actId="20577"/>
          <ac:spMkLst>
            <pc:docMk/>
            <pc:sldMk cId="1777853648" sldId="2147375699"/>
            <ac:spMk id="6" creationId="{8F5ECCF0-3AC6-8509-39AB-C7ED22CBB00B}"/>
          </ac:spMkLst>
        </pc:spChg>
        <pc:spChg chg="mod">
          <ac:chgData name="Kristen Wehe" userId="S::kwehe@uplandsoftware.com::71c548a5-196e-4bde-9567-700fef4dffde" providerId="AD" clId="Web-{D9866098-8383-40B8-AB7B-E633D6FDD6DF}" dt="2025-12-16T22:54:40.315" v="622" actId="20577"/>
          <ac:spMkLst>
            <pc:docMk/>
            <pc:sldMk cId="1777853648" sldId="2147375699"/>
            <ac:spMk id="388" creationId="{C5FCC3B7-FBF6-46FF-D0F1-EF9DF850CB5A}"/>
          </ac:spMkLst>
        </pc:spChg>
        <pc:spChg chg="del">
          <ac:chgData name="Kristen Wehe" userId="S::kwehe@uplandsoftware.com::71c548a5-196e-4bde-9567-700fef4dffde" providerId="AD" clId="Web-{D9866098-8383-40B8-AB7B-E633D6FDD6DF}" dt="2025-12-16T22:59:15.414" v="725"/>
          <ac:spMkLst>
            <pc:docMk/>
            <pc:sldMk cId="1777853648" sldId="2147375699"/>
            <ac:spMk id="389" creationId="{4331225C-715C-9772-667B-04AC5D766502}"/>
          </ac:spMkLst>
        </pc:spChg>
        <pc:graphicFrameChg chg="mod modGraphic">
          <ac:chgData name="Kristen Wehe" userId="S::kwehe@uplandsoftware.com::71c548a5-196e-4bde-9567-700fef4dffde" providerId="AD" clId="Web-{D9866098-8383-40B8-AB7B-E633D6FDD6DF}" dt="2025-12-17T17:27:23.723" v="1722" actId="1076"/>
          <ac:graphicFrameMkLst>
            <pc:docMk/>
            <pc:sldMk cId="1777853648" sldId="2147375699"/>
            <ac:graphicFrameMk id="390" creationId="{04647E91-D285-929F-95F1-CC40FAD1FB26}"/>
          </ac:graphicFrameMkLst>
        </pc:graphicFrameChg>
      </pc:sldChg>
      <pc:sldChg chg="addSp delSp modSp">
        <pc:chgData name="Kristen Wehe" userId="S::kwehe@uplandsoftware.com::71c548a5-196e-4bde-9567-700fef4dffde" providerId="AD" clId="Web-{D9866098-8383-40B8-AB7B-E633D6FDD6DF}" dt="2025-12-17T17:29:50.632" v="1735" actId="14100"/>
        <pc:sldMkLst>
          <pc:docMk/>
          <pc:sldMk cId="1833515010" sldId="2147375700"/>
        </pc:sldMkLst>
        <pc:spChg chg="mod">
          <ac:chgData name="Kristen Wehe" userId="S::kwehe@uplandsoftware.com::71c548a5-196e-4bde-9567-700fef4dffde" providerId="AD" clId="Web-{D9866098-8383-40B8-AB7B-E633D6FDD6DF}" dt="2025-12-17T17:29:50.632" v="1735" actId="14100"/>
          <ac:spMkLst>
            <pc:docMk/>
            <pc:sldMk cId="1833515010" sldId="2147375700"/>
            <ac:spMk id="2" creationId="{663E940B-1A99-5FEE-6DA2-DA9AB16C71C9}"/>
          </ac:spMkLst>
        </pc:spChg>
        <pc:spChg chg="add mod">
          <ac:chgData name="Kristen Wehe" userId="S::kwehe@uplandsoftware.com::71c548a5-196e-4bde-9567-700fef4dffde" providerId="AD" clId="Web-{D9866098-8383-40B8-AB7B-E633D6FDD6DF}" dt="2025-12-17T16:56:42.127" v="1542" actId="1076"/>
          <ac:spMkLst>
            <pc:docMk/>
            <pc:sldMk cId="1833515010" sldId="2147375700"/>
            <ac:spMk id="6" creationId="{6C18935D-9BD1-9ACF-0659-067FDF7DA9E5}"/>
          </ac:spMkLst>
        </pc:spChg>
        <pc:spChg chg="mod">
          <ac:chgData name="Kristen Wehe" userId="S::kwehe@uplandsoftware.com::71c548a5-196e-4bde-9567-700fef4dffde" providerId="AD" clId="Web-{D9866098-8383-40B8-AB7B-E633D6FDD6DF}" dt="2025-12-17T16:56:31.017" v="1539" actId="20577"/>
          <ac:spMkLst>
            <pc:docMk/>
            <pc:sldMk cId="1833515010" sldId="2147375700"/>
            <ac:spMk id="388" creationId="{51873277-F0F5-29A6-5865-C2A00AD33419}"/>
          </ac:spMkLst>
        </pc:spChg>
        <pc:spChg chg="del">
          <ac:chgData name="Kristen Wehe" userId="S::kwehe@uplandsoftware.com::71c548a5-196e-4bde-9567-700fef4dffde" providerId="AD" clId="Web-{D9866098-8383-40B8-AB7B-E633D6FDD6DF}" dt="2025-12-16T22:59:35.026" v="732"/>
          <ac:spMkLst>
            <pc:docMk/>
            <pc:sldMk cId="1833515010" sldId="2147375700"/>
            <ac:spMk id="389" creationId="{424204D8-E0BC-9C1A-D07F-432C3DB20ECE}"/>
          </ac:spMkLst>
        </pc:spChg>
        <pc:graphicFrameChg chg="mod modGraphic">
          <ac:chgData name="Kristen Wehe" userId="S::kwehe@uplandsoftware.com::71c548a5-196e-4bde-9567-700fef4dffde" providerId="AD" clId="Web-{D9866098-8383-40B8-AB7B-E633D6FDD6DF}" dt="2025-12-17T17:29:21.397" v="1728"/>
          <ac:graphicFrameMkLst>
            <pc:docMk/>
            <pc:sldMk cId="1833515010" sldId="2147375700"/>
            <ac:graphicFrameMk id="390" creationId="{DE4BF2DB-FC0A-33C9-8B17-96A64FD070ED}"/>
          </ac:graphicFrameMkLst>
        </pc:graphicFrameChg>
      </pc:sldChg>
      <pc:sldChg chg="addSp delSp modSp">
        <pc:chgData name="Kristen Wehe" userId="S::kwehe@uplandsoftware.com::71c548a5-196e-4bde-9567-700fef4dffde" providerId="AD" clId="Web-{D9866098-8383-40B8-AB7B-E633D6FDD6DF}" dt="2025-12-17T16:56:30.767" v="1538" actId="20577"/>
        <pc:sldMkLst>
          <pc:docMk/>
          <pc:sldMk cId="3075322911" sldId="2147375701"/>
        </pc:sldMkLst>
        <pc:spChg chg="mod">
          <ac:chgData name="Kristen Wehe" userId="S::kwehe@uplandsoftware.com::71c548a5-196e-4bde-9567-700fef4dffde" providerId="AD" clId="Web-{D9866098-8383-40B8-AB7B-E633D6FDD6DF}" dt="2025-12-17T16:56:00.704" v="1521" actId="1076"/>
          <ac:spMkLst>
            <pc:docMk/>
            <pc:sldMk cId="3075322911" sldId="2147375701"/>
            <ac:spMk id="2" creationId="{40403C2C-D29F-EAAF-B6B7-74009BE827BC}"/>
          </ac:spMkLst>
        </pc:spChg>
        <pc:spChg chg="add mod">
          <ac:chgData name="Kristen Wehe" userId="S::kwehe@uplandsoftware.com::71c548a5-196e-4bde-9567-700fef4dffde" providerId="AD" clId="Web-{D9866098-8383-40B8-AB7B-E633D6FDD6DF}" dt="2025-12-17T16:56:30.767" v="1538" actId="20577"/>
          <ac:spMkLst>
            <pc:docMk/>
            <pc:sldMk cId="3075322911" sldId="2147375701"/>
            <ac:spMk id="6" creationId="{189A1067-8674-B92E-152F-9F3B8880733F}"/>
          </ac:spMkLst>
        </pc:spChg>
        <pc:spChg chg="mod">
          <ac:chgData name="Kristen Wehe" userId="S::kwehe@uplandsoftware.com::71c548a5-196e-4bde-9567-700fef4dffde" providerId="AD" clId="Web-{D9866098-8383-40B8-AB7B-E633D6FDD6DF}" dt="2025-12-17T16:56:25.595" v="1537" actId="20577"/>
          <ac:spMkLst>
            <pc:docMk/>
            <pc:sldMk cId="3075322911" sldId="2147375701"/>
            <ac:spMk id="388" creationId="{381CF3C4-94E7-D625-BEC9-1FE567F86DFB}"/>
          </ac:spMkLst>
        </pc:spChg>
        <pc:spChg chg="del">
          <ac:chgData name="Kristen Wehe" userId="S::kwehe@uplandsoftware.com::71c548a5-196e-4bde-9567-700fef4dffde" providerId="AD" clId="Web-{D9866098-8383-40B8-AB7B-E633D6FDD6DF}" dt="2025-12-16T22:57:58.676" v="695"/>
          <ac:spMkLst>
            <pc:docMk/>
            <pc:sldMk cId="3075322911" sldId="2147375701"/>
            <ac:spMk id="389" creationId="{F679A5EE-6E62-4B05-9217-20DEB355A483}"/>
          </ac:spMkLst>
        </pc:spChg>
        <pc:graphicFrameChg chg="mod modGraphic">
          <ac:chgData name="Kristen Wehe" userId="S::kwehe@uplandsoftware.com::71c548a5-196e-4bde-9567-700fef4dffde" providerId="AD" clId="Web-{D9866098-8383-40B8-AB7B-E633D6FDD6DF}" dt="2025-12-17T16:56:04.329" v="1535"/>
          <ac:graphicFrameMkLst>
            <pc:docMk/>
            <pc:sldMk cId="3075322911" sldId="2147375701"/>
            <ac:graphicFrameMk id="390" creationId="{CE950EAC-86A2-1B74-6E64-ED600C522407}"/>
          </ac:graphicFrameMkLst>
        </pc:graphicFrameChg>
      </pc:sldChg>
      <pc:sldChg chg="addSp delSp modSp">
        <pc:chgData name="Kristen Wehe" userId="S::kwehe@uplandsoftware.com::71c548a5-196e-4bde-9567-700fef4dffde" providerId="AD" clId="Web-{D9866098-8383-40B8-AB7B-E633D6FDD6DF}" dt="2025-12-17T16:54:39.640" v="1474" actId="1076"/>
        <pc:sldMkLst>
          <pc:docMk/>
          <pc:sldMk cId="1706712363" sldId="2147375702"/>
        </pc:sldMkLst>
        <pc:spChg chg="mod">
          <ac:chgData name="Kristen Wehe" userId="S::kwehe@uplandsoftware.com::71c548a5-196e-4bde-9567-700fef4dffde" providerId="AD" clId="Web-{D9866098-8383-40B8-AB7B-E633D6FDD6DF}" dt="2025-12-17T16:54:39.640" v="1474" actId="1076"/>
          <ac:spMkLst>
            <pc:docMk/>
            <pc:sldMk cId="1706712363" sldId="2147375702"/>
            <ac:spMk id="2" creationId="{43CAD0C3-4953-85E5-F55C-EF97A4769650}"/>
          </ac:spMkLst>
        </pc:spChg>
        <pc:spChg chg="add mod">
          <ac:chgData name="Kristen Wehe" userId="S::kwehe@uplandsoftware.com::71c548a5-196e-4bde-9567-700fef4dffde" providerId="AD" clId="Web-{D9866098-8383-40B8-AB7B-E633D6FDD6DF}" dt="2025-12-17T16:47:00.192" v="1270" actId="20577"/>
          <ac:spMkLst>
            <pc:docMk/>
            <pc:sldMk cId="1706712363" sldId="2147375702"/>
            <ac:spMk id="6" creationId="{A930BC6F-F365-680C-1CE9-30B12C1FAFD5}"/>
          </ac:spMkLst>
        </pc:spChg>
        <pc:spChg chg="mod">
          <ac:chgData name="Kristen Wehe" userId="S::kwehe@uplandsoftware.com::71c548a5-196e-4bde-9567-700fef4dffde" providerId="AD" clId="Web-{D9866098-8383-40B8-AB7B-E633D6FDD6DF}" dt="2025-12-17T16:46:59.535" v="1268" actId="20577"/>
          <ac:spMkLst>
            <pc:docMk/>
            <pc:sldMk cId="1706712363" sldId="2147375702"/>
            <ac:spMk id="388" creationId="{1D7E2C39-6ED2-6397-9DE9-25A6B448D1E0}"/>
          </ac:spMkLst>
        </pc:spChg>
        <pc:spChg chg="del">
          <ac:chgData name="Kristen Wehe" userId="S::kwehe@uplandsoftware.com::71c548a5-196e-4bde-9567-700fef4dffde" providerId="AD" clId="Web-{D9866098-8383-40B8-AB7B-E633D6FDD6DF}" dt="2025-12-16T23:00:06.388" v="746"/>
          <ac:spMkLst>
            <pc:docMk/>
            <pc:sldMk cId="1706712363" sldId="2147375702"/>
            <ac:spMk id="389" creationId="{CD5E95D8-7F98-158D-917F-35A76281BB02}"/>
          </ac:spMkLst>
        </pc:spChg>
        <pc:graphicFrameChg chg="mod modGraphic">
          <ac:chgData name="Kristen Wehe" userId="S::kwehe@uplandsoftware.com::71c548a5-196e-4bde-9567-700fef4dffde" providerId="AD" clId="Web-{D9866098-8383-40B8-AB7B-E633D6FDD6DF}" dt="2025-12-17T16:54:26.046" v="1471" actId="1076"/>
          <ac:graphicFrameMkLst>
            <pc:docMk/>
            <pc:sldMk cId="1706712363" sldId="2147375702"/>
            <ac:graphicFrameMk id="390" creationId="{1815D1F3-89C0-5B4E-6F86-7B0A03CB3DF9}"/>
          </ac:graphicFrameMkLst>
        </pc:graphicFrameChg>
      </pc:sldChg>
      <pc:sldChg chg="addSp delSp modSp">
        <pc:chgData name="Kristen Wehe" userId="S::kwehe@uplandsoftware.com::71c548a5-196e-4bde-9567-700fef4dffde" providerId="AD" clId="Web-{D9866098-8383-40B8-AB7B-E633D6FDD6DF}" dt="2025-12-17T17:40:26.088" v="1905" actId="1076"/>
        <pc:sldMkLst>
          <pc:docMk/>
          <pc:sldMk cId="2827267375" sldId="2147375703"/>
        </pc:sldMkLst>
        <pc:spChg chg="mod">
          <ac:chgData name="Kristen Wehe" userId="S::kwehe@uplandsoftware.com::71c548a5-196e-4bde-9567-700fef4dffde" providerId="AD" clId="Web-{D9866098-8383-40B8-AB7B-E633D6FDD6DF}" dt="2025-12-17T17:40:26.088" v="1905" actId="1076"/>
          <ac:spMkLst>
            <pc:docMk/>
            <pc:sldMk cId="2827267375" sldId="2147375703"/>
            <ac:spMk id="2" creationId="{810E6159-0CAE-F9BB-B315-CE01D2DE47C3}"/>
          </ac:spMkLst>
        </pc:spChg>
        <pc:spChg chg="add mod">
          <ac:chgData name="Kristen Wehe" userId="S::kwehe@uplandsoftware.com::71c548a5-196e-4bde-9567-700fef4dffde" providerId="AD" clId="Web-{D9866098-8383-40B8-AB7B-E633D6FDD6DF}" dt="2025-12-17T17:37:21.097" v="1849" actId="20577"/>
          <ac:spMkLst>
            <pc:docMk/>
            <pc:sldMk cId="2827267375" sldId="2147375703"/>
            <ac:spMk id="6" creationId="{587B1723-B7B3-CDEC-4D64-D68DD2791DA0}"/>
          </ac:spMkLst>
        </pc:spChg>
        <pc:spChg chg="mod">
          <ac:chgData name="Kristen Wehe" userId="S::kwehe@uplandsoftware.com::71c548a5-196e-4bde-9567-700fef4dffde" providerId="AD" clId="Web-{D9866098-8383-40B8-AB7B-E633D6FDD6DF}" dt="2025-12-17T17:37:17.519" v="1848" actId="20577"/>
          <ac:spMkLst>
            <pc:docMk/>
            <pc:sldMk cId="2827267375" sldId="2147375703"/>
            <ac:spMk id="388" creationId="{AEA70D5C-AE8B-35F3-9BDC-F794D22F72B0}"/>
          </ac:spMkLst>
        </pc:spChg>
        <pc:spChg chg="del mod">
          <ac:chgData name="Kristen Wehe" userId="S::kwehe@uplandsoftware.com::71c548a5-196e-4bde-9567-700fef4dffde" providerId="AD" clId="Web-{D9866098-8383-40B8-AB7B-E633D6FDD6DF}" dt="2025-12-16T22:59:45.214" v="734"/>
          <ac:spMkLst>
            <pc:docMk/>
            <pc:sldMk cId="2827267375" sldId="2147375703"/>
            <ac:spMk id="389" creationId="{ECCCF805-C2E3-49B4-84DE-3E19A1F004B2}"/>
          </ac:spMkLst>
        </pc:spChg>
        <pc:graphicFrameChg chg="mod modGraphic">
          <ac:chgData name="Kristen Wehe" userId="S::kwehe@uplandsoftware.com::71c548a5-196e-4bde-9567-700fef4dffde" providerId="AD" clId="Web-{D9866098-8383-40B8-AB7B-E633D6FDD6DF}" dt="2025-12-17T17:39:52.665" v="1898" actId="1076"/>
          <ac:graphicFrameMkLst>
            <pc:docMk/>
            <pc:sldMk cId="2827267375" sldId="2147375703"/>
            <ac:graphicFrameMk id="390" creationId="{A5B658B2-DF59-45FA-B2C0-6D8189F39E6D}"/>
          </ac:graphicFrameMkLst>
        </pc:graphicFrameChg>
      </pc:sldChg>
      <pc:sldChg chg="addSp delSp modSp add replId">
        <pc:chgData name="Kristen Wehe" userId="S::kwehe@uplandsoftware.com::71c548a5-196e-4bde-9567-700fef4dffde" providerId="AD" clId="Web-{D9866098-8383-40B8-AB7B-E633D6FDD6DF}" dt="2025-12-17T17:37:10.644" v="1846" actId="1076"/>
        <pc:sldMkLst>
          <pc:docMk/>
          <pc:sldMk cId="2333032982" sldId="2147375704"/>
        </pc:sldMkLst>
        <pc:spChg chg="mod">
          <ac:chgData name="Kristen Wehe" userId="S::kwehe@uplandsoftware.com::71c548a5-196e-4bde-9567-700fef4dffde" providerId="AD" clId="Web-{D9866098-8383-40B8-AB7B-E633D6FDD6DF}" dt="2025-12-17T17:37:10.644" v="1846" actId="1076"/>
          <ac:spMkLst>
            <pc:docMk/>
            <pc:sldMk cId="2333032982" sldId="2147375704"/>
            <ac:spMk id="2" creationId="{13809160-F6D9-DAFE-CF18-1D2E412607D4}"/>
          </ac:spMkLst>
        </pc:spChg>
        <pc:spChg chg="add mod">
          <ac:chgData name="Kristen Wehe" userId="S::kwehe@uplandsoftware.com::71c548a5-196e-4bde-9567-700fef4dffde" providerId="AD" clId="Web-{D9866098-8383-40B8-AB7B-E633D6FDD6DF}" dt="2025-12-17T17:35:54.984" v="1811" actId="20577"/>
          <ac:spMkLst>
            <pc:docMk/>
            <pc:sldMk cId="2333032982" sldId="2147375704"/>
            <ac:spMk id="6" creationId="{67D6F0C8-1133-2053-67FC-0B80594B8A75}"/>
          </ac:spMkLst>
        </pc:spChg>
        <pc:spChg chg="mod">
          <ac:chgData name="Kristen Wehe" userId="S::kwehe@uplandsoftware.com::71c548a5-196e-4bde-9567-700fef4dffde" providerId="AD" clId="Web-{D9866098-8383-40B8-AB7B-E633D6FDD6DF}" dt="2025-12-17T17:35:54.546" v="1810" actId="20577"/>
          <ac:spMkLst>
            <pc:docMk/>
            <pc:sldMk cId="2333032982" sldId="2147375704"/>
            <ac:spMk id="388" creationId="{E8C63456-A213-198D-8873-DDB1CEF91972}"/>
          </ac:spMkLst>
        </pc:spChg>
        <pc:spChg chg="del">
          <ac:chgData name="Kristen Wehe" userId="S::kwehe@uplandsoftware.com::71c548a5-196e-4bde-9567-700fef4dffde" providerId="AD" clId="Web-{D9866098-8383-40B8-AB7B-E633D6FDD6DF}" dt="2025-12-16T22:58:43.536" v="719"/>
          <ac:spMkLst>
            <pc:docMk/>
            <pc:sldMk cId="2333032982" sldId="2147375704"/>
            <ac:spMk id="389" creationId="{6CEFF588-A9E2-3855-3D10-08378D72DE0C}"/>
          </ac:spMkLst>
        </pc:spChg>
        <pc:graphicFrameChg chg="mod modGraphic">
          <ac:chgData name="Kristen Wehe" userId="S::kwehe@uplandsoftware.com::71c548a5-196e-4bde-9567-700fef4dffde" providerId="AD" clId="Web-{D9866098-8383-40B8-AB7B-E633D6FDD6DF}" dt="2025-12-17T17:37:10.081" v="1844" actId="1076"/>
          <ac:graphicFrameMkLst>
            <pc:docMk/>
            <pc:sldMk cId="2333032982" sldId="2147375704"/>
            <ac:graphicFrameMk id="390" creationId="{95C890E9-56A4-6E86-BB67-CB39D51E4415}"/>
          </ac:graphicFrameMkLst>
        </pc:graphicFrameChg>
      </pc:sldChg>
      <pc:sldChg chg="addSp delSp modSp add replId">
        <pc:chgData name="Kristen Wehe" userId="S::kwehe@uplandsoftware.com::71c548a5-196e-4bde-9567-700fef4dffde" providerId="AD" clId="Web-{D9866098-8383-40B8-AB7B-E633D6FDD6DF}" dt="2025-12-17T17:35:38.717" v="1808" actId="1076"/>
        <pc:sldMkLst>
          <pc:docMk/>
          <pc:sldMk cId="1964980445" sldId="2147375705"/>
        </pc:sldMkLst>
        <pc:spChg chg="mod">
          <ac:chgData name="Kristen Wehe" userId="S::kwehe@uplandsoftware.com::71c548a5-196e-4bde-9567-700fef4dffde" providerId="AD" clId="Web-{D9866098-8383-40B8-AB7B-E633D6FDD6DF}" dt="2025-12-17T17:35:38.717" v="1808" actId="1076"/>
          <ac:spMkLst>
            <pc:docMk/>
            <pc:sldMk cId="1964980445" sldId="2147375705"/>
            <ac:spMk id="2" creationId="{D6A8F4F4-83E5-951C-104D-4DF16276366A}"/>
          </ac:spMkLst>
        </pc:spChg>
        <pc:spChg chg="add mod">
          <ac:chgData name="Kristen Wehe" userId="S::kwehe@uplandsoftware.com::71c548a5-196e-4bde-9567-700fef4dffde" providerId="AD" clId="Web-{D9866098-8383-40B8-AB7B-E633D6FDD6DF}" dt="2025-12-17T17:30:13.476" v="1738" actId="20577"/>
          <ac:spMkLst>
            <pc:docMk/>
            <pc:sldMk cId="1964980445" sldId="2147375705"/>
            <ac:spMk id="6" creationId="{169DC8B3-69B0-097E-CDD0-3409DE00EF11}"/>
          </ac:spMkLst>
        </pc:spChg>
        <pc:spChg chg="mod">
          <ac:chgData name="Kristen Wehe" userId="S::kwehe@uplandsoftware.com::71c548a5-196e-4bde-9567-700fef4dffde" providerId="AD" clId="Web-{D9866098-8383-40B8-AB7B-E633D6FDD6DF}" dt="2025-12-17T17:30:00.460" v="1737" actId="20577"/>
          <ac:spMkLst>
            <pc:docMk/>
            <pc:sldMk cId="1964980445" sldId="2147375705"/>
            <ac:spMk id="388" creationId="{2A822211-8218-67ED-2F0C-442C08C8657F}"/>
          </ac:spMkLst>
        </pc:spChg>
        <pc:spChg chg="del">
          <ac:chgData name="Kristen Wehe" userId="S::kwehe@uplandsoftware.com::71c548a5-196e-4bde-9567-700fef4dffde" providerId="AD" clId="Web-{D9866098-8383-40B8-AB7B-E633D6FDD6DF}" dt="2025-12-16T22:58:13.442" v="712"/>
          <ac:spMkLst>
            <pc:docMk/>
            <pc:sldMk cId="1964980445" sldId="2147375705"/>
            <ac:spMk id="389" creationId="{B7349A52-498E-8D57-1E2A-633E13335927}"/>
          </ac:spMkLst>
        </pc:spChg>
        <pc:graphicFrameChg chg="mod modGraphic">
          <ac:chgData name="Kristen Wehe" userId="S::kwehe@uplandsoftware.com::71c548a5-196e-4bde-9567-700fef4dffde" providerId="AD" clId="Web-{D9866098-8383-40B8-AB7B-E633D6FDD6DF}" dt="2025-12-17T17:35:06.871" v="1801" actId="1076"/>
          <ac:graphicFrameMkLst>
            <pc:docMk/>
            <pc:sldMk cId="1964980445" sldId="2147375705"/>
            <ac:graphicFrameMk id="390" creationId="{87515323-B033-1B51-D616-050B12C118C6}"/>
          </ac:graphicFrameMkLst>
        </pc:graphicFrameChg>
      </pc:sldChg>
      <pc:sldChg chg="modSp add del replId">
        <pc:chgData name="Kristen Wehe" userId="S::kwehe@uplandsoftware.com::71c548a5-196e-4bde-9567-700fef4dffde" providerId="AD" clId="Web-{D9866098-8383-40B8-AB7B-E633D6FDD6DF}" dt="2025-12-16T22:45:40.894" v="456"/>
        <pc:sldMkLst>
          <pc:docMk/>
          <pc:sldMk cId="1409527077" sldId="2147375706"/>
        </pc:sldMkLst>
        <pc:spChg chg="mod">
          <ac:chgData name="Kristen Wehe" userId="S::kwehe@uplandsoftware.com::71c548a5-196e-4bde-9567-700fef4dffde" providerId="AD" clId="Web-{D9866098-8383-40B8-AB7B-E633D6FDD6DF}" dt="2025-12-16T22:43:52.903" v="442" actId="20577"/>
          <ac:spMkLst>
            <pc:docMk/>
            <pc:sldMk cId="1409527077" sldId="2147375706"/>
            <ac:spMk id="6" creationId="{8FF3EA07-4B64-E099-88C8-E81CDDBF4A7E}"/>
          </ac:spMkLst>
        </pc:spChg>
        <pc:spChg chg="mod">
          <ac:chgData name="Kristen Wehe" userId="S::kwehe@uplandsoftware.com::71c548a5-196e-4bde-9567-700fef4dffde" providerId="AD" clId="Web-{D9866098-8383-40B8-AB7B-E633D6FDD6DF}" dt="2025-12-16T22:43:38.918" v="441" actId="20577"/>
          <ac:spMkLst>
            <pc:docMk/>
            <pc:sldMk cId="1409527077" sldId="2147375706"/>
            <ac:spMk id="388" creationId="{CD39570B-95FD-AF4A-112C-29B1758EEEEA}"/>
          </ac:spMkLst>
        </pc:spChg>
        <pc:graphicFrameChg chg="mod modGraphic">
          <ac:chgData name="Kristen Wehe" userId="S::kwehe@uplandsoftware.com::71c548a5-196e-4bde-9567-700fef4dffde" providerId="AD" clId="Web-{D9866098-8383-40B8-AB7B-E633D6FDD6DF}" dt="2025-12-16T22:44:07.842" v="444"/>
          <ac:graphicFrameMkLst>
            <pc:docMk/>
            <pc:sldMk cId="1409527077" sldId="2147375706"/>
            <ac:graphicFrameMk id="390" creationId="{16AA6661-67F2-B61D-6435-AE15A5AAF081}"/>
          </ac:graphicFrameMkLst>
        </pc:graphicFrameChg>
      </pc:sldChg>
      <pc:sldChg chg="modSp add replId">
        <pc:chgData name="Kristen Wehe" userId="S::kwehe@uplandsoftware.com::71c548a5-196e-4bde-9567-700fef4dffde" providerId="AD" clId="Web-{D9866098-8383-40B8-AB7B-E633D6FDD6DF}" dt="2025-12-17T16:39:01.036" v="1155"/>
        <pc:sldMkLst>
          <pc:docMk/>
          <pc:sldMk cId="3525741749" sldId="2147375706"/>
        </pc:sldMkLst>
        <pc:spChg chg="mod">
          <ac:chgData name="Kristen Wehe" userId="S::kwehe@uplandsoftware.com::71c548a5-196e-4bde-9567-700fef4dffde" providerId="AD" clId="Web-{D9866098-8383-40B8-AB7B-E633D6FDD6DF}" dt="2025-12-17T16:30:57.151" v="988" actId="1076"/>
          <ac:spMkLst>
            <pc:docMk/>
            <pc:sldMk cId="3525741749" sldId="2147375706"/>
            <ac:spMk id="2" creationId="{377A6200-8F8B-0E45-D561-B83AF5A5C936}"/>
          </ac:spMkLst>
        </pc:spChg>
        <pc:spChg chg="mod">
          <ac:chgData name="Kristen Wehe" userId="S::kwehe@uplandsoftware.com::71c548a5-196e-4bde-9567-700fef4dffde" providerId="AD" clId="Web-{D9866098-8383-40B8-AB7B-E633D6FDD6DF}" dt="2025-12-17T16:29:05.303" v="955" actId="20577"/>
          <ac:spMkLst>
            <pc:docMk/>
            <pc:sldMk cId="3525741749" sldId="2147375706"/>
            <ac:spMk id="6" creationId="{1117DCB5-5860-807E-DBA6-B028049818F0}"/>
          </ac:spMkLst>
        </pc:spChg>
        <pc:spChg chg="mod">
          <ac:chgData name="Kristen Wehe" userId="S::kwehe@uplandsoftware.com::71c548a5-196e-4bde-9567-700fef4dffde" providerId="AD" clId="Web-{D9866098-8383-40B8-AB7B-E633D6FDD6DF}" dt="2025-12-17T16:29:05.147" v="953" actId="20577"/>
          <ac:spMkLst>
            <pc:docMk/>
            <pc:sldMk cId="3525741749" sldId="2147375706"/>
            <ac:spMk id="388" creationId="{45E96A26-5C12-197A-BABC-C72B47CCF03E}"/>
          </ac:spMkLst>
        </pc:spChg>
        <pc:graphicFrameChg chg="mod modGraphic">
          <ac:chgData name="Kristen Wehe" userId="S::kwehe@uplandsoftware.com::71c548a5-196e-4bde-9567-700fef4dffde" providerId="AD" clId="Web-{D9866098-8383-40B8-AB7B-E633D6FDD6DF}" dt="2025-12-17T16:39:01.036" v="1155"/>
          <ac:graphicFrameMkLst>
            <pc:docMk/>
            <pc:sldMk cId="3525741749" sldId="2147375706"/>
            <ac:graphicFrameMk id="390" creationId="{79E7F3AE-53EA-8C1A-0DEC-17AC143EE199}"/>
          </ac:graphicFrameMkLst>
        </pc:graphicFrameChg>
      </pc:sldChg>
      <pc:sldChg chg="modSp add replId">
        <pc:chgData name="Kristen Wehe" userId="S::kwehe@uplandsoftware.com::71c548a5-196e-4bde-9567-700fef4dffde" providerId="AD" clId="Web-{D9866098-8383-40B8-AB7B-E633D6FDD6DF}" dt="2025-12-17T16:52:43.904" v="1451"/>
        <pc:sldMkLst>
          <pc:docMk/>
          <pc:sldMk cId="930808012" sldId="2147375707"/>
        </pc:sldMkLst>
        <pc:spChg chg="mod">
          <ac:chgData name="Kristen Wehe" userId="S::kwehe@uplandsoftware.com::71c548a5-196e-4bde-9567-700fef4dffde" providerId="AD" clId="Web-{D9866098-8383-40B8-AB7B-E633D6FDD6DF}" dt="2025-12-17T16:28:53.209" v="950" actId="14100"/>
          <ac:spMkLst>
            <pc:docMk/>
            <pc:sldMk cId="930808012" sldId="2147375707"/>
            <ac:spMk id="2" creationId="{1B7C5F1C-3EB0-4D5D-FEF2-EACCD774FD09}"/>
          </ac:spMkLst>
        </pc:spChg>
        <pc:spChg chg="mod">
          <ac:chgData name="Kristen Wehe" userId="S::kwehe@uplandsoftware.com::71c548a5-196e-4bde-9567-700fef4dffde" providerId="AD" clId="Web-{D9866098-8383-40B8-AB7B-E633D6FDD6DF}" dt="2025-12-17T16:27:27.845" v="933" actId="20577"/>
          <ac:spMkLst>
            <pc:docMk/>
            <pc:sldMk cId="930808012" sldId="2147375707"/>
            <ac:spMk id="6" creationId="{CDFA095E-2F3A-A810-DB03-C9FE01059124}"/>
          </ac:spMkLst>
        </pc:spChg>
        <pc:spChg chg="mod">
          <ac:chgData name="Kristen Wehe" userId="S::kwehe@uplandsoftware.com::71c548a5-196e-4bde-9567-700fef4dffde" providerId="AD" clId="Web-{D9866098-8383-40B8-AB7B-E633D6FDD6DF}" dt="2025-12-17T16:27:19.032" v="932" actId="20577"/>
          <ac:spMkLst>
            <pc:docMk/>
            <pc:sldMk cId="930808012" sldId="2147375707"/>
            <ac:spMk id="388" creationId="{2D88CD6A-6562-D505-4B09-36EF0DCECC5D}"/>
          </ac:spMkLst>
        </pc:spChg>
        <pc:graphicFrameChg chg="mod modGraphic">
          <ac:chgData name="Kristen Wehe" userId="S::kwehe@uplandsoftware.com::71c548a5-196e-4bde-9567-700fef4dffde" providerId="AD" clId="Web-{D9866098-8383-40B8-AB7B-E633D6FDD6DF}" dt="2025-12-17T16:52:43.904" v="1451"/>
          <ac:graphicFrameMkLst>
            <pc:docMk/>
            <pc:sldMk cId="930808012" sldId="2147375707"/>
            <ac:graphicFrameMk id="390" creationId="{6517C583-0636-1447-B5AF-4E700F23D8E5}"/>
          </ac:graphicFrameMkLst>
        </pc:graphicFrameChg>
      </pc:sldChg>
      <pc:sldChg chg="modSp add replId">
        <pc:chgData name="Kristen Wehe" userId="S::kwehe@uplandsoftware.com::71c548a5-196e-4bde-9567-700fef4dffde" providerId="AD" clId="Web-{D9866098-8383-40B8-AB7B-E633D6FDD6DF}" dt="2025-12-17T17:18:59.332" v="1604" actId="14100"/>
        <pc:sldMkLst>
          <pc:docMk/>
          <pc:sldMk cId="2962279885" sldId="2147375708"/>
        </pc:sldMkLst>
        <pc:spChg chg="mod">
          <ac:chgData name="Kristen Wehe" userId="S::kwehe@uplandsoftware.com::71c548a5-196e-4bde-9567-700fef4dffde" providerId="AD" clId="Web-{D9866098-8383-40B8-AB7B-E633D6FDD6DF}" dt="2025-12-17T17:18:59.332" v="1604" actId="14100"/>
          <ac:spMkLst>
            <pc:docMk/>
            <pc:sldMk cId="2962279885" sldId="2147375708"/>
            <ac:spMk id="2" creationId="{1A61F9E0-C561-D241-C80B-47539E513074}"/>
          </ac:spMkLst>
        </pc:spChg>
        <pc:spChg chg="mod">
          <ac:chgData name="Kristen Wehe" userId="S::kwehe@uplandsoftware.com::71c548a5-196e-4bde-9567-700fef4dffde" providerId="AD" clId="Web-{D9866098-8383-40B8-AB7B-E633D6FDD6DF}" dt="2025-12-17T16:45:04.999" v="1250" actId="20577"/>
          <ac:spMkLst>
            <pc:docMk/>
            <pc:sldMk cId="2962279885" sldId="2147375708"/>
            <ac:spMk id="6" creationId="{98C97C2F-2131-41BD-520C-3C4235526067}"/>
          </ac:spMkLst>
        </pc:spChg>
        <pc:spChg chg="mod">
          <ac:chgData name="Kristen Wehe" userId="S::kwehe@uplandsoftware.com::71c548a5-196e-4bde-9567-700fef4dffde" providerId="AD" clId="Web-{D9866098-8383-40B8-AB7B-E633D6FDD6DF}" dt="2025-12-17T16:44:53.717" v="1249" actId="20577"/>
          <ac:spMkLst>
            <pc:docMk/>
            <pc:sldMk cId="2962279885" sldId="2147375708"/>
            <ac:spMk id="388" creationId="{4336BB91-3163-2C19-7934-6347A6E3BA76}"/>
          </ac:spMkLst>
        </pc:spChg>
        <pc:graphicFrameChg chg="mod modGraphic">
          <ac:chgData name="Kristen Wehe" userId="S::kwehe@uplandsoftware.com::71c548a5-196e-4bde-9567-700fef4dffde" providerId="AD" clId="Web-{D9866098-8383-40B8-AB7B-E633D6FDD6DF}" dt="2025-12-17T17:16:22.619" v="1599" actId="1076"/>
          <ac:graphicFrameMkLst>
            <pc:docMk/>
            <pc:sldMk cId="2962279885" sldId="2147375708"/>
            <ac:graphicFrameMk id="390" creationId="{2AB41C96-02A6-7B6E-B2DC-ECB40747A26A}"/>
          </ac:graphicFrameMkLst>
        </pc:graphicFrameChg>
      </pc:sldChg>
      <pc:sldChg chg="modSp add replId">
        <pc:chgData name="Kristen Wehe" userId="S::kwehe@uplandsoftware.com::71c548a5-196e-4bde-9567-700fef4dffde" providerId="AD" clId="Web-{D9866098-8383-40B8-AB7B-E633D6FDD6DF}" dt="2025-12-17T17:21:38.074" v="1636" actId="14100"/>
        <pc:sldMkLst>
          <pc:docMk/>
          <pc:sldMk cId="1396488837" sldId="2147375709"/>
        </pc:sldMkLst>
        <pc:spChg chg="mod">
          <ac:chgData name="Kristen Wehe" userId="S::kwehe@uplandsoftware.com::71c548a5-196e-4bde-9567-700fef4dffde" providerId="AD" clId="Web-{D9866098-8383-40B8-AB7B-E633D6FDD6DF}" dt="2025-12-17T17:21:38.074" v="1636" actId="14100"/>
          <ac:spMkLst>
            <pc:docMk/>
            <pc:sldMk cId="1396488837" sldId="2147375709"/>
            <ac:spMk id="2" creationId="{889B4F97-18B5-3879-8430-30A16DBA853F}"/>
          </ac:spMkLst>
        </pc:spChg>
        <pc:spChg chg="mod">
          <ac:chgData name="Kristen Wehe" userId="S::kwehe@uplandsoftware.com::71c548a5-196e-4bde-9567-700fef4dffde" providerId="AD" clId="Web-{D9866098-8383-40B8-AB7B-E633D6FDD6DF}" dt="2025-12-17T17:19:22.255" v="1607" actId="20577"/>
          <ac:spMkLst>
            <pc:docMk/>
            <pc:sldMk cId="1396488837" sldId="2147375709"/>
            <ac:spMk id="6" creationId="{E34B4312-5584-83EC-CC0F-838F918E9FDA}"/>
          </ac:spMkLst>
        </pc:spChg>
        <pc:spChg chg="mod">
          <ac:chgData name="Kristen Wehe" userId="S::kwehe@uplandsoftware.com::71c548a5-196e-4bde-9567-700fef4dffde" providerId="AD" clId="Web-{D9866098-8383-40B8-AB7B-E633D6FDD6DF}" dt="2025-12-17T17:19:17.474" v="1606" actId="20577"/>
          <ac:spMkLst>
            <pc:docMk/>
            <pc:sldMk cId="1396488837" sldId="2147375709"/>
            <ac:spMk id="388" creationId="{6A3D6468-316C-2F4C-5D6D-6D318E90575C}"/>
          </ac:spMkLst>
        </pc:spChg>
        <pc:graphicFrameChg chg="mod modGraphic">
          <ac:chgData name="Kristen Wehe" userId="S::kwehe@uplandsoftware.com::71c548a5-196e-4bde-9567-700fef4dffde" providerId="AD" clId="Web-{D9866098-8383-40B8-AB7B-E633D6FDD6DF}" dt="2025-12-17T17:21:07.760" v="1631" actId="1076"/>
          <ac:graphicFrameMkLst>
            <pc:docMk/>
            <pc:sldMk cId="1396488837" sldId="2147375709"/>
            <ac:graphicFrameMk id="390" creationId="{1D451D12-F2B5-3D2F-78CC-722747B4E705}"/>
          </ac:graphicFrameMkLst>
        </pc:graphicFrameChg>
      </pc:sldChg>
      <pc:sldChg chg="addSp delSp modSp add replId">
        <pc:chgData name="Kristen Wehe" userId="S::kwehe@uplandsoftware.com::71c548a5-196e-4bde-9567-700fef4dffde" providerId="AD" clId="Web-{D9866098-8383-40B8-AB7B-E633D6FDD6DF}" dt="2025-12-17T17:23:09.905" v="1649" actId="1076"/>
        <pc:sldMkLst>
          <pc:docMk/>
          <pc:sldMk cId="3358605531" sldId="2147375710"/>
        </pc:sldMkLst>
        <pc:spChg chg="mod">
          <ac:chgData name="Kristen Wehe" userId="S::kwehe@uplandsoftware.com::71c548a5-196e-4bde-9567-700fef4dffde" providerId="AD" clId="Web-{D9866098-8383-40B8-AB7B-E633D6FDD6DF}" dt="2025-12-17T17:23:09.905" v="1649" actId="1076"/>
          <ac:spMkLst>
            <pc:docMk/>
            <pc:sldMk cId="3358605531" sldId="2147375710"/>
            <ac:spMk id="2" creationId="{04E1FE1C-35D8-112D-9241-798808A2C427}"/>
          </ac:spMkLst>
        </pc:spChg>
        <pc:spChg chg="add mod">
          <ac:chgData name="Kristen Wehe" userId="S::kwehe@uplandsoftware.com::71c548a5-196e-4bde-9567-700fef4dffde" providerId="AD" clId="Web-{D9866098-8383-40B8-AB7B-E633D6FDD6DF}" dt="2025-12-17T17:22:23.700" v="1639" actId="20577"/>
          <ac:spMkLst>
            <pc:docMk/>
            <pc:sldMk cId="3358605531" sldId="2147375710"/>
            <ac:spMk id="6" creationId="{EAB964A3-ACA5-D62D-6731-54977E65A549}"/>
          </ac:spMkLst>
        </pc:spChg>
        <pc:spChg chg="mod">
          <ac:chgData name="Kristen Wehe" userId="S::kwehe@uplandsoftware.com::71c548a5-196e-4bde-9567-700fef4dffde" providerId="AD" clId="Web-{D9866098-8383-40B8-AB7B-E633D6FDD6DF}" dt="2025-12-17T17:22:23.231" v="1638" actId="20577"/>
          <ac:spMkLst>
            <pc:docMk/>
            <pc:sldMk cId="3358605531" sldId="2147375710"/>
            <ac:spMk id="388" creationId="{7B7EB727-6FFF-49E1-BEE2-B6B9F2318696}"/>
          </ac:spMkLst>
        </pc:spChg>
        <pc:spChg chg="del">
          <ac:chgData name="Kristen Wehe" userId="S::kwehe@uplandsoftware.com::71c548a5-196e-4bde-9567-700fef4dffde" providerId="AD" clId="Web-{D9866098-8383-40B8-AB7B-E633D6FDD6DF}" dt="2025-12-16T22:57:43.083" v="692"/>
          <ac:spMkLst>
            <pc:docMk/>
            <pc:sldMk cId="3358605531" sldId="2147375710"/>
            <ac:spMk id="389" creationId="{8EA279E5-514E-971B-B94B-A3CE387CA578}"/>
          </ac:spMkLst>
        </pc:spChg>
        <pc:graphicFrameChg chg="mod modGraphic">
          <ac:chgData name="Kristen Wehe" userId="S::kwehe@uplandsoftware.com::71c548a5-196e-4bde-9567-700fef4dffde" providerId="AD" clId="Web-{D9866098-8383-40B8-AB7B-E633D6FDD6DF}" dt="2025-12-17T17:22:46.998" v="1646"/>
          <ac:graphicFrameMkLst>
            <pc:docMk/>
            <pc:sldMk cId="3358605531" sldId="2147375710"/>
            <ac:graphicFrameMk id="390" creationId="{E6D5430B-598B-D08B-0260-6F6F7CBA46CE}"/>
          </ac:graphicFrameMkLst>
        </pc:graphicFrameChg>
      </pc:sldChg>
      <pc:sldChg chg="addSp delSp modSp add replId">
        <pc:chgData name="Kristen Wehe" userId="S::kwehe@uplandsoftware.com::71c548a5-196e-4bde-9567-700fef4dffde" providerId="AD" clId="Web-{D9866098-8383-40B8-AB7B-E633D6FDD6DF}" dt="2025-12-17T17:44:01.093" v="2052" actId="20577"/>
        <pc:sldMkLst>
          <pc:docMk/>
          <pc:sldMk cId="3103534430" sldId="2147375711"/>
        </pc:sldMkLst>
        <pc:spChg chg="del">
          <ac:chgData name="Kristen Wehe" userId="S::kwehe@uplandsoftware.com::71c548a5-196e-4bde-9567-700fef4dffde" providerId="AD" clId="Web-{D9866098-8383-40B8-AB7B-E633D6FDD6DF}" dt="2025-12-17T17:40:55.198" v="1920"/>
          <ac:spMkLst>
            <pc:docMk/>
            <pc:sldMk cId="3103534430" sldId="2147375711"/>
            <ac:spMk id="2" creationId="{B7C59B44-DB20-B752-38BD-DC5615016A9E}"/>
          </ac:spMkLst>
        </pc:spChg>
        <pc:spChg chg="mod">
          <ac:chgData name="Kristen Wehe" userId="S::kwehe@uplandsoftware.com::71c548a5-196e-4bde-9567-700fef4dffde" providerId="AD" clId="Web-{D9866098-8383-40B8-AB7B-E633D6FDD6DF}" dt="2025-12-17T17:41:57.182" v="2010" actId="20577"/>
          <ac:spMkLst>
            <pc:docMk/>
            <pc:sldMk cId="3103534430" sldId="2147375711"/>
            <ac:spMk id="6" creationId="{EF0004C7-DD48-7119-1F27-0ED49BCFBEB7}"/>
          </ac:spMkLst>
        </pc:spChg>
        <pc:spChg chg="add mod">
          <ac:chgData name="Kristen Wehe" userId="S::kwehe@uplandsoftware.com::71c548a5-196e-4bde-9567-700fef4dffde" providerId="AD" clId="Web-{D9866098-8383-40B8-AB7B-E633D6FDD6DF}" dt="2025-12-17T17:44:01.093" v="2052" actId="20577"/>
          <ac:spMkLst>
            <pc:docMk/>
            <pc:sldMk cId="3103534430" sldId="2147375711"/>
            <ac:spMk id="7" creationId="{3EC23CA9-A398-66F5-5D15-FE22FE79C770}"/>
          </ac:spMkLst>
        </pc:spChg>
        <pc:spChg chg="mod">
          <ac:chgData name="Kristen Wehe" userId="S::kwehe@uplandsoftware.com::71c548a5-196e-4bde-9567-700fef4dffde" providerId="AD" clId="Web-{D9866098-8383-40B8-AB7B-E633D6FDD6DF}" dt="2025-12-17T17:40:48.886" v="1918" actId="20577"/>
          <ac:spMkLst>
            <pc:docMk/>
            <pc:sldMk cId="3103534430" sldId="2147375711"/>
            <ac:spMk id="388" creationId="{13D0F786-4E05-C5C6-33EF-D5808604C286}"/>
          </ac:spMkLst>
        </pc:spChg>
        <pc:graphicFrameChg chg="del">
          <ac:chgData name="Kristen Wehe" userId="S::kwehe@uplandsoftware.com::71c548a5-196e-4bde-9567-700fef4dffde" providerId="AD" clId="Web-{D9866098-8383-40B8-AB7B-E633D6FDD6DF}" dt="2025-12-17T17:40:54.995" v="1919"/>
          <ac:graphicFrameMkLst>
            <pc:docMk/>
            <pc:sldMk cId="3103534430" sldId="2147375711"/>
            <ac:graphicFrameMk id="390" creationId="{1BBA4D3B-A95A-BA1B-9C1A-39F655F490F5}"/>
          </ac:graphicFrameMkLst>
        </pc:graphicFrameChg>
        <pc:picChg chg="add mod">
          <ac:chgData name="Kristen Wehe" userId="S::kwehe@uplandsoftware.com::71c548a5-196e-4bde-9567-700fef4dffde" providerId="AD" clId="Web-{D9866098-8383-40B8-AB7B-E633D6FDD6DF}" dt="2025-12-17T17:43:18.328" v="2051" actId="1076"/>
          <ac:picMkLst>
            <pc:docMk/>
            <pc:sldMk cId="3103534430" sldId="2147375711"/>
            <ac:picMk id="8" creationId="{52428BA7-EEB1-EDDA-EE47-D7710E67BD0D}"/>
          </ac:picMkLst>
        </pc:picChg>
      </pc:sldChg>
    </pc:docChg>
  </pc:docChgLst>
  <pc:docChgLst>
    <pc:chgData name="Kristen Wehe" userId="S::kwehe@uplandsoftware.com::71c548a5-196e-4bde-9567-700fef4dffde" providerId="AD" clId="Web-{664856DC-D3F2-B6E8-0A3B-83DDC34D96D9}"/>
    <pc:docChg chg="addSld delSld modSld">
      <pc:chgData name="Kristen Wehe" userId="S::kwehe@uplandsoftware.com::71c548a5-196e-4bde-9567-700fef4dffde" providerId="AD" clId="Web-{664856DC-D3F2-B6E8-0A3B-83DDC34D96D9}" dt="2025-12-16T22:18:54.580" v="1492"/>
      <pc:docMkLst>
        <pc:docMk/>
      </pc:docMkLst>
      <pc:sldChg chg="modSp">
        <pc:chgData name="Kristen Wehe" userId="S::kwehe@uplandsoftware.com::71c548a5-196e-4bde-9567-700fef4dffde" providerId="AD" clId="Web-{664856DC-D3F2-B6E8-0A3B-83DDC34D96D9}" dt="2025-12-15T17:38:33.309" v="360" actId="20577"/>
        <pc:sldMkLst>
          <pc:docMk/>
          <pc:sldMk cId="0" sldId="257"/>
        </pc:sldMkLst>
        <pc:spChg chg="mod">
          <ac:chgData name="Kristen Wehe" userId="S::kwehe@uplandsoftware.com::71c548a5-196e-4bde-9567-700fef4dffde" providerId="AD" clId="Web-{664856DC-D3F2-B6E8-0A3B-83DDC34D96D9}" dt="2025-12-15T17:38:33.309" v="360" actId="20577"/>
          <ac:spMkLst>
            <pc:docMk/>
            <pc:sldMk cId="0" sldId="257"/>
            <ac:spMk id="371" creationId="{00000000-0000-0000-0000-000000000000}"/>
          </ac:spMkLst>
        </pc:spChg>
      </pc:sldChg>
      <pc:sldChg chg="modSp">
        <pc:chgData name="Kristen Wehe" userId="S::kwehe@uplandsoftware.com::71c548a5-196e-4bde-9567-700fef4dffde" providerId="AD" clId="Web-{664856DC-D3F2-B6E8-0A3B-83DDC34D96D9}" dt="2025-12-15T20:08:25.193" v="1256"/>
        <pc:sldMkLst>
          <pc:docMk/>
          <pc:sldMk cId="0" sldId="260"/>
        </pc:sldMkLst>
        <pc:spChg chg="mod">
          <ac:chgData name="Kristen Wehe" userId="S::kwehe@uplandsoftware.com::71c548a5-196e-4bde-9567-700fef4dffde" providerId="AD" clId="Web-{664856DC-D3F2-B6E8-0A3B-83DDC34D96D9}" dt="2025-12-15T17:26:09.998" v="59" actId="20577"/>
          <ac:spMkLst>
            <pc:docMk/>
            <pc:sldMk cId="0" sldId="260"/>
            <ac:spMk id="388" creationId="{00000000-0000-0000-0000-000000000000}"/>
          </ac:spMkLst>
        </pc:spChg>
        <pc:graphicFrameChg chg="mod modGraphic">
          <ac:chgData name="Kristen Wehe" userId="S::kwehe@uplandsoftware.com::71c548a5-196e-4bde-9567-700fef4dffde" providerId="AD" clId="Web-{664856DC-D3F2-B6E8-0A3B-83DDC34D96D9}" dt="2025-12-15T20:08:25.193" v="1256"/>
          <ac:graphicFrameMkLst>
            <pc:docMk/>
            <pc:sldMk cId="0" sldId="260"/>
            <ac:graphicFrameMk id="390" creationId="{00000000-0000-0000-0000-000000000000}"/>
          </ac:graphicFrameMkLst>
        </pc:graphicFrameChg>
      </pc:sldChg>
      <pc:sldChg chg="modSp">
        <pc:chgData name="Kristen Wehe" userId="S::kwehe@uplandsoftware.com::71c548a5-196e-4bde-9567-700fef4dffde" providerId="AD" clId="Web-{664856DC-D3F2-B6E8-0A3B-83DDC34D96D9}" dt="2025-12-15T17:29:20.301" v="135"/>
        <pc:sldMkLst>
          <pc:docMk/>
          <pc:sldMk cId="3199941158" sldId="2147375682"/>
        </pc:sldMkLst>
        <pc:spChg chg="mod">
          <ac:chgData name="Kristen Wehe" userId="S::kwehe@uplandsoftware.com::71c548a5-196e-4bde-9567-700fef4dffde" providerId="AD" clId="Web-{664856DC-D3F2-B6E8-0A3B-83DDC34D96D9}" dt="2025-12-15T17:26:00.420" v="58" actId="20577"/>
          <ac:spMkLst>
            <pc:docMk/>
            <pc:sldMk cId="3199941158" sldId="2147375682"/>
            <ac:spMk id="388" creationId="{9C2BD46A-DA44-C542-7374-B8975134EA90}"/>
          </ac:spMkLst>
        </pc:spChg>
        <pc:graphicFrameChg chg="mod modGraphic">
          <ac:chgData name="Kristen Wehe" userId="S::kwehe@uplandsoftware.com::71c548a5-196e-4bde-9567-700fef4dffde" providerId="AD" clId="Web-{664856DC-D3F2-B6E8-0A3B-83DDC34D96D9}" dt="2025-12-15T17:29:20.301" v="135"/>
          <ac:graphicFrameMkLst>
            <pc:docMk/>
            <pc:sldMk cId="3199941158" sldId="2147375682"/>
            <ac:graphicFrameMk id="390" creationId="{C58EC6E5-1501-8FF1-4461-45405F8B24E6}"/>
          </ac:graphicFrameMkLst>
        </pc:graphicFrameChg>
      </pc:sldChg>
      <pc:sldChg chg="modSp">
        <pc:chgData name="Kristen Wehe" userId="S::kwehe@uplandsoftware.com::71c548a5-196e-4bde-9567-700fef4dffde" providerId="AD" clId="Web-{664856DC-D3F2-B6E8-0A3B-83DDC34D96D9}" dt="2025-12-15T20:08:15.130" v="1254"/>
        <pc:sldMkLst>
          <pc:docMk/>
          <pc:sldMk cId="4179705136" sldId="2147375683"/>
        </pc:sldMkLst>
        <pc:graphicFrameChg chg="mod modGraphic">
          <ac:chgData name="Kristen Wehe" userId="S::kwehe@uplandsoftware.com::71c548a5-196e-4bde-9567-700fef4dffde" providerId="AD" clId="Web-{664856DC-D3F2-B6E8-0A3B-83DDC34D96D9}" dt="2025-12-15T20:08:15.130" v="1254"/>
          <ac:graphicFrameMkLst>
            <pc:docMk/>
            <pc:sldMk cId="4179705136" sldId="2147375683"/>
            <ac:graphicFrameMk id="390" creationId="{1B8B3FE4-05DA-0605-637E-D56891673D7F}"/>
          </ac:graphicFrameMkLst>
        </pc:graphicFrameChg>
      </pc:sldChg>
      <pc:sldChg chg="modSp">
        <pc:chgData name="Kristen Wehe" userId="S::kwehe@uplandsoftware.com::71c548a5-196e-4bde-9567-700fef4dffde" providerId="AD" clId="Web-{664856DC-D3F2-B6E8-0A3B-83DDC34D96D9}" dt="2025-12-15T20:04:20.021" v="1165"/>
        <pc:sldMkLst>
          <pc:docMk/>
          <pc:sldMk cId="4176660700" sldId="2147375684"/>
        </pc:sldMkLst>
        <pc:graphicFrameChg chg="mod modGraphic">
          <ac:chgData name="Kristen Wehe" userId="S::kwehe@uplandsoftware.com::71c548a5-196e-4bde-9567-700fef4dffde" providerId="AD" clId="Web-{664856DC-D3F2-B6E8-0A3B-83DDC34D96D9}" dt="2025-12-15T20:04:20.021" v="1165"/>
          <ac:graphicFrameMkLst>
            <pc:docMk/>
            <pc:sldMk cId="4176660700" sldId="2147375684"/>
            <ac:graphicFrameMk id="390" creationId="{EC917E6F-0AA7-A5F7-D1CE-021730CE7027}"/>
          </ac:graphicFrameMkLst>
        </pc:graphicFrameChg>
      </pc:sldChg>
      <pc:sldChg chg="modSp">
        <pc:chgData name="Kristen Wehe" userId="S::kwehe@uplandsoftware.com::71c548a5-196e-4bde-9567-700fef4dffde" providerId="AD" clId="Web-{664856DC-D3F2-B6E8-0A3B-83DDC34D96D9}" dt="2025-12-16T21:55:54.575" v="1346"/>
        <pc:sldMkLst>
          <pc:docMk/>
          <pc:sldMk cId="1245455325" sldId="2147375691"/>
        </pc:sldMkLst>
        <pc:graphicFrameChg chg="mod modGraphic">
          <ac:chgData name="Kristen Wehe" userId="S::kwehe@uplandsoftware.com::71c548a5-196e-4bde-9567-700fef4dffde" providerId="AD" clId="Web-{664856DC-D3F2-B6E8-0A3B-83DDC34D96D9}" dt="2025-12-16T21:55:54.575" v="1346"/>
          <ac:graphicFrameMkLst>
            <pc:docMk/>
            <pc:sldMk cId="1245455325" sldId="2147375691"/>
            <ac:graphicFrameMk id="390" creationId="{420D521C-B9E5-EDD5-D097-ED49428F008B}"/>
          </ac:graphicFrameMkLst>
        </pc:graphicFrameChg>
      </pc:sldChg>
      <pc:sldChg chg="addSp delSp modSp">
        <pc:chgData name="Kristen Wehe" userId="S::kwehe@uplandsoftware.com::71c548a5-196e-4bde-9567-700fef4dffde" providerId="AD" clId="Web-{664856DC-D3F2-B6E8-0A3B-83DDC34D96D9}" dt="2025-12-16T21:55:41.575" v="1342"/>
        <pc:sldMkLst>
          <pc:docMk/>
          <pc:sldMk cId="2239728602" sldId="2147375692"/>
        </pc:sldMkLst>
        <pc:spChg chg="add mod">
          <ac:chgData name="Kristen Wehe" userId="S::kwehe@uplandsoftware.com::71c548a5-196e-4bde-9567-700fef4dffde" providerId="AD" clId="Web-{664856DC-D3F2-B6E8-0A3B-83DDC34D96D9}" dt="2025-12-15T20:10:36.677" v="1289" actId="1076"/>
          <ac:spMkLst>
            <pc:docMk/>
            <pc:sldMk cId="2239728602" sldId="2147375692"/>
            <ac:spMk id="6" creationId="{F183B221-3EBF-F331-4F1A-16FFFACCC58C}"/>
          </ac:spMkLst>
        </pc:spChg>
        <pc:spChg chg="mod">
          <ac:chgData name="Kristen Wehe" userId="S::kwehe@uplandsoftware.com::71c548a5-196e-4bde-9567-700fef4dffde" providerId="AD" clId="Web-{664856DC-D3F2-B6E8-0A3B-83DDC34D96D9}" dt="2025-12-15T18:01:33.669" v="699" actId="20577"/>
          <ac:spMkLst>
            <pc:docMk/>
            <pc:sldMk cId="2239728602" sldId="2147375692"/>
            <ac:spMk id="388" creationId="{AD6707D2-0E44-1120-12A7-FDA64FD3DE1E}"/>
          </ac:spMkLst>
        </pc:spChg>
        <pc:graphicFrameChg chg="mod modGraphic">
          <ac:chgData name="Kristen Wehe" userId="S::kwehe@uplandsoftware.com::71c548a5-196e-4bde-9567-700fef4dffde" providerId="AD" clId="Web-{664856DC-D3F2-B6E8-0A3B-83DDC34D96D9}" dt="2025-12-16T21:55:41.575" v="1342"/>
          <ac:graphicFrameMkLst>
            <pc:docMk/>
            <pc:sldMk cId="2239728602" sldId="2147375692"/>
            <ac:graphicFrameMk id="390" creationId="{1E5ACFD1-0241-B0BB-68D5-6EDAC7125DFD}"/>
          </ac:graphicFrameMkLst>
        </pc:graphicFrameChg>
      </pc:sldChg>
      <pc:sldChg chg="modSp">
        <pc:chgData name="Kristen Wehe" userId="S::kwehe@uplandsoftware.com::71c548a5-196e-4bde-9567-700fef4dffde" providerId="AD" clId="Web-{664856DC-D3F2-B6E8-0A3B-83DDC34D96D9}" dt="2025-12-16T21:56:54.435" v="1358"/>
        <pc:sldMkLst>
          <pc:docMk/>
          <pc:sldMk cId="3968077534" sldId="2147375693"/>
        </pc:sldMkLst>
        <pc:spChg chg="mod">
          <ac:chgData name="Kristen Wehe" userId="S::kwehe@uplandsoftware.com::71c548a5-196e-4bde-9567-700fef4dffde" providerId="AD" clId="Web-{664856DC-D3F2-B6E8-0A3B-83DDC34D96D9}" dt="2025-12-15T18:09:23.118" v="975" actId="20577"/>
          <ac:spMkLst>
            <pc:docMk/>
            <pc:sldMk cId="3968077534" sldId="2147375693"/>
            <ac:spMk id="388" creationId="{D403513D-40EB-36CD-3C35-D1350685C60B}"/>
          </ac:spMkLst>
        </pc:spChg>
        <pc:graphicFrameChg chg="mod modGraphic">
          <ac:chgData name="Kristen Wehe" userId="S::kwehe@uplandsoftware.com::71c548a5-196e-4bde-9567-700fef4dffde" providerId="AD" clId="Web-{664856DC-D3F2-B6E8-0A3B-83DDC34D96D9}" dt="2025-12-16T21:56:54.435" v="1358"/>
          <ac:graphicFrameMkLst>
            <pc:docMk/>
            <pc:sldMk cId="3968077534" sldId="2147375693"/>
            <ac:graphicFrameMk id="390" creationId="{E5F7ED3A-9726-C50A-02D4-B64F44DF0BBB}"/>
          </ac:graphicFrameMkLst>
        </pc:graphicFrameChg>
      </pc:sldChg>
      <pc:sldChg chg="modSp">
        <pc:chgData name="Kristen Wehe" userId="S::kwehe@uplandsoftware.com::71c548a5-196e-4bde-9567-700fef4dffde" providerId="AD" clId="Web-{664856DC-D3F2-B6E8-0A3B-83DDC34D96D9}" dt="2025-12-16T21:55:33.028" v="1314"/>
        <pc:sldMkLst>
          <pc:docMk/>
          <pc:sldMk cId="2740289165" sldId="2147375694"/>
        </pc:sldMkLst>
        <pc:spChg chg="mod">
          <ac:chgData name="Kristen Wehe" userId="S::kwehe@uplandsoftware.com::71c548a5-196e-4bde-9567-700fef4dffde" providerId="AD" clId="Web-{664856DC-D3F2-B6E8-0A3B-83DDC34D96D9}" dt="2025-12-15T18:09:10.946" v="973" actId="20577"/>
          <ac:spMkLst>
            <pc:docMk/>
            <pc:sldMk cId="2740289165" sldId="2147375694"/>
            <ac:spMk id="388" creationId="{CF1B0D8E-8FFC-A194-B628-9DD03A6DFAA7}"/>
          </ac:spMkLst>
        </pc:spChg>
        <pc:graphicFrameChg chg="mod modGraphic">
          <ac:chgData name="Kristen Wehe" userId="S::kwehe@uplandsoftware.com::71c548a5-196e-4bde-9567-700fef4dffde" providerId="AD" clId="Web-{664856DC-D3F2-B6E8-0A3B-83DDC34D96D9}" dt="2025-12-16T21:55:33.028" v="1314"/>
          <ac:graphicFrameMkLst>
            <pc:docMk/>
            <pc:sldMk cId="2740289165" sldId="2147375694"/>
            <ac:graphicFrameMk id="390" creationId="{60361E92-4C23-3822-FFA8-6AF087ED967E}"/>
          </ac:graphicFrameMkLst>
        </pc:graphicFrameChg>
      </pc:sldChg>
      <pc:sldChg chg="modSp">
        <pc:chgData name="Kristen Wehe" userId="S::kwehe@uplandsoftware.com::71c548a5-196e-4bde-9567-700fef4dffde" providerId="AD" clId="Web-{664856DC-D3F2-B6E8-0A3B-83DDC34D96D9}" dt="2025-12-16T21:56:48.825" v="1354"/>
        <pc:sldMkLst>
          <pc:docMk/>
          <pc:sldMk cId="2766940816" sldId="2147375695"/>
        </pc:sldMkLst>
        <pc:spChg chg="mod">
          <ac:chgData name="Kristen Wehe" userId="S::kwehe@uplandsoftware.com::71c548a5-196e-4bde-9567-700fef4dffde" providerId="AD" clId="Web-{664856DC-D3F2-B6E8-0A3B-83DDC34D96D9}" dt="2025-12-15T18:09:09.305" v="969" actId="20577"/>
          <ac:spMkLst>
            <pc:docMk/>
            <pc:sldMk cId="2766940816" sldId="2147375695"/>
            <ac:spMk id="388" creationId="{02EB0A73-9B31-9A48-82EB-716E6E36FCA6}"/>
          </ac:spMkLst>
        </pc:spChg>
        <pc:graphicFrameChg chg="mod modGraphic">
          <ac:chgData name="Kristen Wehe" userId="S::kwehe@uplandsoftware.com::71c548a5-196e-4bde-9567-700fef4dffde" providerId="AD" clId="Web-{664856DC-D3F2-B6E8-0A3B-83DDC34D96D9}" dt="2025-12-16T21:56:48.825" v="1354"/>
          <ac:graphicFrameMkLst>
            <pc:docMk/>
            <pc:sldMk cId="2766940816" sldId="2147375695"/>
            <ac:graphicFrameMk id="390" creationId="{C78D2AB6-08E1-2AB0-5DF3-1DF52BB22D54}"/>
          </ac:graphicFrameMkLst>
        </pc:graphicFrameChg>
      </pc:sldChg>
      <pc:sldChg chg="modSp">
        <pc:chgData name="Kristen Wehe" userId="S::kwehe@uplandsoftware.com::71c548a5-196e-4bde-9567-700fef4dffde" providerId="AD" clId="Web-{664856DC-D3F2-B6E8-0A3B-83DDC34D96D9}" dt="2025-12-16T22:15:54.606" v="1460"/>
        <pc:sldMkLst>
          <pc:docMk/>
          <pc:sldMk cId="1176447049" sldId="2147375696"/>
        </pc:sldMkLst>
        <pc:spChg chg="mod">
          <ac:chgData name="Kristen Wehe" userId="S::kwehe@uplandsoftware.com::71c548a5-196e-4bde-9567-700fef4dffde" providerId="AD" clId="Web-{664856DC-D3F2-B6E8-0A3B-83DDC34D96D9}" dt="2025-12-16T21:57:52.670" v="1364" actId="20577"/>
          <ac:spMkLst>
            <pc:docMk/>
            <pc:sldMk cId="1176447049" sldId="2147375696"/>
            <ac:spMk id="388" creationId="{1BB6916C-1ACD-A8D0-F16F-7CAE4D45FE91}"/>
          </ac:spMkLst>
        </pc:spChg>
        <pc:graphicFrameChg chg="mod modGraphic">
          <ac:chgData name="Kristen Wehe" userId="S::kwehe@uplandsoftware.com::71c548a5-196e-4bde-9567-700fef4dffde" providerId="AD" clId="Web-{664856DC-D3F2-B6E8-0A3B-83DDC34D96D9}" dt="2025-12-16T22:15:54.606" v="1460"/>
          <ac:graphicFrameMkLst>
            <pc:docMk/>
            <pc:sldMk cId="1176447049" sldId="2147375696"/>
            <ac:graphicFrameMk id="390" creationId="{EFC83BC7-1B56-5CD2-EB94-5C16F83DDB52}"/>
          </ac:graphicFrameMkLst>
        </pc:graphicFrameChg>
      </pc:sldChg>
      <pc:sldChg chg="modSp">
        <pc:chgData name="Kristen Wehe" userId="S::kwehe@uplandsoftware.com::71c548a5-196e-4bde-9567-700fef4dffde" providerId="AD" clId="Web-{664856DC-D3F2-B6E8-0A3B-83DDC34D96D9}" dt="2025-12-16T22:15:58.669" v="1462"/>
        <pc:sldMkLst>
          <pc:docMk/>
          <pc:sldMk cId="2061133630" sldId="2147375697"/>
        </pc:sldMkLst>
        <pc:spChg chg="mod">
          <ac:chgData name="Kristen Wehe" userId="S::kwehe@uplandsoftware.com::71c548a5-196e-4bde-9567-700fef4dffde" providerId="AD" clId="Web-{664856DC-D3F2-B6E8-0A3B-83DDC34D96D9}" dt="2025-12-16T21:58:04.733" v="1367" actId="20577"/>
          <ac:spMkLst>
            <pc:docMk/>
            <pc:sldMk cId="2061133630" sldId="2147375697"/>
            <ac:spMk id="388" creationId="{7CBD21D4-0B2F-7C6E-337C-5AFE10CF93B0}"/>
          </ac:spMkLst>
        </pc:spChg>
        <pc:graphicFrameChg chg="mod modGraphic">
          <ac:chgData name="Kristen Wehe" userId="S::kwehe@uplandsoftware.com::71c548a5-196e-4bde-9567-700fef4dffde" providerId="AD" clId="Web-{664856DC-D3F2-B6E8-0A3B-83DDC34D96D9}" dt="2025-12-16T22:15:58.669" v="1462"/>
          <ac:graphicFrameMkLst>
            <pc:docMk/>
            <pc:sldMk cId="2061133630" sldId="2147375697"/>
            <ac:graphicFrameMk id="390" creationId="{07A81C77-4C5C-F806-405A-BB0E0DE0408A}"/>
          </ac:graphicFrameMkLst>
        </pc:graphicFrameChg>
      </pc:sldChg>
      <pc:sldChg chg="modSp">
        <pc:chgData name="Kristen Wehe" userId="S::kwehe@uplandsoftware.com::71c548a5-196e-4bde-9567-700fef4dffde" providerId="AD" clId="Web-{664856DC-D3F2-B6E8-0A3B-83DDC34D96D9}" dt="2025-12-16T22:16:10.278" v="1466"/>
        <pc:sldMkLst>
          <pc:docMk/>
          <pc:sldMk cId="1341456372" sldId="2147375698"/>
        </pc:sldMkLst>
        <pc:spChg chg="mod">
          <ac:chgData name="Kristen Wehe" userId="S::kwehe@uplandsoftware.com::71c548a5-196e-4bde-9567-700fef4dffde" providerId="AD" clId="Web-{664856DC-D3F2-B6E8-0A3B-83DDC34D96D9}" dt="2025-12-15T20:09:15.959" v="1268" actId="20577"/>
          <ac:spMkLst>
            <pc:docMk/>
            <pc:sldMk cId="1341456372" sldId="2147375698"/>
            <ac:spMk id="388" creationId="{3234DCF3-205D-72F5-BD92-CDAB2FA295D5}"/>
          </ac:spMkLst>
        </pc:spChg>
        <pc:graphicFrameChg chg="mod modGraphic">
          <ac:chgData name="Kristen Wehe" userId="S::kwehe@uplandsoftware.com::71c548a5-196e-4bde-9567-700fef4dffde" providerId="AD" clId="Web-{664856DC-D3F2-B6E8-0A3B-83DDC34D96D9}" dt="2025-12-16T22:16:10.278" v="1466"/>
          <ac:graphicFrameMkLst>
            <pc:docMk/>
            <pc:sldMk cId="1341456372" sldId="2147375698"/>
            <ac:graphicFrameMk id="390" creationId="{909E2780-91A0-12FF-A5E1-91BB77353604}"/>
          </ac:graphicFrameMkLst>
        </pc:graphicFrameChg>
      </pc:sldChg>
      <pc:sldChg chg="modSp">
        <pc:chgData name="Kristen Wehe" userId="S::kwehe@uplandsoftware.com::71c548a5-196e-4bde-9567-700fef4dffde" providerId="AD" clId="Web-{664856DC-D3F2-B6E8-0A3B-83DDC34D96D9}" dt="2025-12-16T22:16:20.622" v="1474"/>
        <pc:sldMkLst>
          <pc:docMk/>
          <pc:sldMk cId="1777853648" sldId="2147375699"/>
        </pc:sldMkLst>
        <pc:spChg chg="mod">
          <ac:chgData name="Kristen Wehe" userId="S::kwehe@uplandsoftware.com::71c548a5-196e-4bde-9567-700fef4dffde" providerId="AD" clId="Web-{664856DC-D3F2-B6E8-0A3B-83DDC34D96D9}" dt="2025-12-15T20:09:11.005" v="1267" actId="20577"/>
          <ac:spMkLst>
            <pc:docMk/>
            <pc:sldMk cId="1777853648" sldId="2147375699"/>
            <ac:spMk id="388" creationId="{C5FCC3B7-FBF6-46FF-D0F1-EF9DF850CB5A}"/>
          </ac:spMkLst>
        </pc:spChg>
        <pc:graphicFrameChg chg="mod modGraphic">
          <ac:chgData name="Kristen Wehe" userId="S::kwehe@uplandsoftware.com::71c548a5-196e-4bde-9567-700fef4dffde" providerId="AD" clId="Web-{664856DC-D3F2-B6E8-0A3B-83DDC34D96D9}" dt="2025-12-16T22:16:20.622" v="1474"/>
          <ac:graphicFrameMkLst>
            <pc:docMk/>
            <pc:sldMk cId="1777853648" sldId="2147375699"/>
            <ac:graphicFrameMk id="390" creationId="{04647E91-D285-929F-95F1-CC40FAD1FB26}"/>
          </ac:graphicFrameMkLst>
        </pc:graphicFrameChg>
      </pc:sldChg>
      <pc:sldChg chg="modSp">
        <pc:chgData name="Kristen Wehe" userId="S::kwehe@uplandsoftware.com::71c548a5-196e-4bde-9567-700fef4dffde" providerId="AD" clId="Web-{664856DC-D3F2-B6E8-0A3B-83DDC34D96D9}" dt="2025-12-16T22:16:38.732" v="1478" actId="20577"/>
        <pc:sldMkLst>
          <pc:docMk/>
          <pc:sldMk cId="1833515010" sldId="2147375700"/>
        </pc:sldMkLst>
        <pc:spChg chg="mod">
          <ac:chgData name="Kristen Wehe" userId="S::kwehe@uplandsoftware.com::71c548a5-196e-4bde-9567-700fef4dffde" providerId="AD" clId="Web-{664856DC-D3F2-B6E8-0A3B-83DDC34D96D9}" dt="2025-12-16T22:16:38.732" v="1478" actId="20577"/>
          <ac:spMkLst>
            <pc:docMk/>
            <pc:sldMk cId="1833515010" sldId="2147375700"/>
            <ac:spMk id="388" creationId="{51873277-F0F5-29A6-5865-C2A00AD33419}"/>
          </ac:spMkLst>
        </pc:spChg>
      </pc:sldChg>
      <pc:sldChg chg="modSp">
        <pc:chgData name="Kristen Wehe" userId="S::kwehe@uplandsoftware.com::71c548a5-196e-4bde-9567-700fef4dffde" providerId="AD" clId="Web-{664856DC-D3F2-B6E8-0A3B-83DDC34D96D9}" dt="2025-12-16T22:18:54.580" v="1492"/>
        <pc:sldMkLst>
          <pc:docMk/>
          <pc:sldMk cId="1706712363" sldId="2147375702"/>
        </pc:sldMkLst>
        <pc:graphicFrameChg chg="mod modGraphic">
          <ac:chgData name="Kristen Wehe" userId="S::kwehe@uplandsoftware.com::71c548a5-196e-4bde-9567-700fef4dffde" providerId="AD" clId="Web-{664856DC-D3F2-B6E8-0A3B-83DDC34D96D9}" dt="2025-12-16T22:18:54.580" v="1492"/>
          <ac:graphicFrameMkLst>
            <pc:docMk/>
            <pc:sldMk cId="1706712363" sldId="2147375702"/>
            <ac:graphicFrameMk id="390" creationId="{1815D1F3-89C0-5B4E-6F86-7B0A03CB3DF9}"/>
          </ac:graphicFrameMkLst>
        </pc:graphicFrameChg>
      </pc:sldChg>
      <pc:sldChg chg="modSp new del">
        <pc:chgData name="Kristen Wehe" userId="S::kwehe@uplandsoftware.com::71c548a5-196e-4bde-9567-700fef4dffde" providerId="AD" clId="Web-{664856DC-D3F2-B6E8-0A3B-83DDC34D96D9}" dt="2025-12-16T22:11:17.759" v="1421"/>
        <pc:sldMkLst>
          <pc:docMk/>
          <pc:sldMk cId="55172354" sldId="2147375704"/>
        </pc:sldMkLst>
        <pc:spChg chg="mod">
          <ac:chgData name="Kristen Wehe" userId="S::kwehe@uplandsoftware.com::71c548a5-196e-4bde-9567-700fef4dffde" providerId="AD" clId="Web-{664856DC-D3F2-B6E8-0A3B-83DDC34D96D9}" dt="2025-12-16T22:11:12.822" v="1420" actId="20577"/>
          <ac:spMkLst>
            <pc:docMk/>
            <pc:sldMk cId="55172354" sldId="2147375704"/>
            <ac:spMk id="2" creationId="{B5EA5072-3665-9697-5BFD-84E18C4F1E0C}"/>
          </ac:spMkLst>
        </pc:spChg>
      </pc:sldChg>
    </pc:docChg>
  </pc:docChgLst>
  <pc:docChgLst>
    <pc:chgData name="Kristen Wehe" userId="S::kwehe@uplandsoftware.com::71c548a5-196e-4bde-9567-700fef4dffde" providerId="AD" clId="Web-{13033C62-F215-B7B1-3522-B28227D7B604}"/>
    <pc:docChg chg="addSld delSld modSld">
      <pc:chgData name="Kristen Wehe" userId="S::kwehe@uplandsoftware.com::71c548a5-196e-4bde-9567-700fef4dffde" providerId="AD" clId="Web-{13033C62-F215-B7B1-3522-B28227D7B604}" dt="2025-11-20T22:08:12.008" v="247" actId="14100"/>
      <pc:docMkLst>
        <pc:docMk/>
      </pc:docMkLst>
      <pc:sldChg chg="addSp modSp">
        <pc:chgData name="Kristen Wehe" userId="S::kwehe@uplandsoftware.com::71c548a5-196e-4bde-9567-700fef4dffde" providerId="AD" clId="Web-{13033C62-F215-B7B1-3522-B28227D7B604}" dt="2025-11-20T22:07:33.944" v="242"/>
        <pc:sldMkLst>
          <pc:docMk/>
          <pc:sldMk cId="0" sldId="260"/>
        </pc:sldMkLst>
        <pc:spChg chg="add mod ord">
          <ac:chgData name="Kristen Wehe" userId="S::kwehe@uplandsoftware.com::71c548a5-196e-4bde-9567-700fef4dffde" providerId="AD" clId="Web-{13033C62-F215-B7B1-3522-B28227D7B604}" dt="2025-11-20T22:07:16.084" v="241"/>
          <ac:spMkLst>
            <pc:docMk/>
            <pc:sldMk cId="0" sldId="260"/>
            <ac:spMk id="2" creationId="{DFE93686-D6BB-A34E-C828-2411EDAEABEC}"/>
          </ac:spMkLst>
        </pc:spChg>
        <pc:spChg chg="ord">
          <ac:chgData name="Kristen Wehe" userId="S::kwehe@uplandsoftware.com::71c548a5-196e-4bde-9567-700fef4dffde" providerId="AD" clId="Web-{13033C62-F215-B7B1-3522-B28227D7B604}" dt="2025-11-20T22:05:42.237" v="231"/>
          <ac:spMkLst>
            <pc:docMk/>
            <pc:sldMk cId="0" sldId="260"/>
            <ac:spMk id="5" creationId="{4A7128BA-ED69-2F7F-9EA2-811793DD1D11}"/>
          </ac:spMkLst>
        </pc:spChg>
        <pc:graphicFrameChg chg="mod modGraphic">
          <ac:chgData name="Kristen Wehe" userId="S::kwehe@uplandsoftware.com::71c548a5-196e-4bde-9567-700fef4dffde" providerId="AD" clId="Web-{13033C62-F215-B7B1-3522-B28227D7B604}" dt="2025-11-20T22:07:33.944" v="242"/>
          <ac:graphicFrameMkLst>
            <pc:docMk/>
            <pc:sldMk cId="0" sldId="260"/>
            <ac:graphicFrameMk id="390" creationId="{00000000-0000-0000-0000-000000000000}"/>
          </ac:graphicFrameMkLst>
        </pc:graphicFrameChg>
      </pc:sldChg>
      <pc:sldChg chg="modSp add replId">
        <pc:chgData name="Kristen Wehe" userId="S::kwehe@uplandsoftware.com::71c548a5-196e-4bde-9567-700fef4dffde" providerId="AD" clId="Web-{13033C62-F215-B7B1-3522-B28227D7B604}" dt="2025-11-20T22:08:12.008" v="247" actId="14100"/>
        <pc:sldMkLst>
          <pc:docMk/>
          <pc:sldMk cId="3199941158" sldId="2147375682"/>
        </pc:sldMkLst>
        <pc:spChg chg="mod">
          <ac:chgData name="Kristen Wehe" userId="S::kwehe@uplandsoftware.com::71c548a5-196e-4bde-9567-700fef4dffde" providerId="AD" clId="Web-{13033C62-F215-B7B1-3522-B28227D7B604}" dt="2025-11-20T22:08:12.008" v="247" actId="14100"/>
          <ac:spMkLst>
            <pc:docMk/>
            <pc:sldMk cId="3199941158" sldId="2147375682"/>
            <ac:spMk id="388" creationId="{9C2BD46A-DA44-C542-7374-B8975134EA90}"/>
          </ac:spMkLst>
        </pc:spChg>
      </pc:sldChg>
    </pc:docChg>
  </pc:docChgLst>
  <pc:docChgLst>
    <pc:chgData name="Kristen Wehe" userId="S::kwehe@uplandsoftware.com::71c548a5-196e-4bde-9567-700fef4dffde" providerId="AD" clId="Web-{1B92FB0E-2677-3361-CDD0-C14C8515C9D6}"/>
    <pc:docChg chg="addSld delSld modSld">
      <pc:chgData name="Kristen Wehe" userId="S::kwehe@uplandsoftware.com::71c548a5-196e-4bde-9567-700fef4dffde" providerId="AD" clId="Web-{1B92FB0E-2677-3361-CDD0-C14C8515C9D6}" dt="2025-11-20T23:05:40.718" v="699"/>
      <pc:docMkLst>
        <pc:docMk/>
      </pc:docMkLst>
      <pc:sldChg chg="modSp">
        <pc:chgData name="Kristen Wehe" userId="S::kwehe@uplandsoftware.com::71c548a5-196e-4bde-9567-700fef4dffde" providerId="AD" clId="Web-{1B92FB0E-2677-3361-CDD0-C14C8515C9D6}" dt="2025-11-20T22:17:40.720" v="171"/>
        <pc:sldMkLst>
          <pc:docMk/>
          <pc:sldMk cId="0" sldId="260"/>
        </pc:sldMkLst>
        <pc:graphicFrameChg chg="mod modGraphic">
          <ac:chgData name="Kristen Wehe" userId="S::kwehe@uplandsoftware.com::71c548a5-196e-4bde-9567-700fef4dffde" providerId="AD" clId="Web-{1B92FB0E-2677-3361-CDD0-C14C8515C9D6}" dt="2025-11-20T22:17:40.720" v="171"/>
          <ac:graphicFrameMkLst>
            <pc:docMk/>
            <pc:sldMk cId="0" sldId="260"/>
            <ac:graphicFrameMk id="390" creationId="{00000000-0000-0000-0000-000000000000}"/>
          </ac:graphicFrameMkLst>
        </pc:graphicFrameChg>
      </pc:sldChg>
      <pc:sldChg chg="modSp">
        <pc:chgData name="Kristen Wehe" userId="S::kwehe@uplandsoftware.com::71c548a5-196e-4bde-9567-700fef4dffde" providerId="AD" clId="Web-{1B92FB0E-2677-3361-CDD0-C14C8515C9D6}" dt="2025-11-20T22:22:05.535" v="318" actId="1076"/>
        <pc:sldMkLst>
          <pc:docMk/>
          <pc:sldMk cId="343926670" sldId="2147375680"/>
        </pc:sldMkLst>
        <pc:spChg chg="mod">
          <ac:chgData name="Kristen Wehe" userId="S::kwehe@uplandsoftware.com::71c548a5-196e-4bde-9567-700fef4dffde" providerId="AD" clId="Web-{1B92FB0E-2677-3361-CDD0-C14C8515C9D6}" dt="2025-11-20T22:21:53.754" v="315" actId="20577"/>
          <ac:spMkLst>
            <pc:docMk/>
            <pc:sldMk cId="343926670" sldId="2147375680"/>
            <ac:spMk id="3" creationId="{68977155-5146-1066-2C01-51289D275DDA}"/>
          </ac:spMkLst>
        </pc:spChg>
        <pc:spChg chg="mod">
          <ac:chgData name="Kristen Wehe" userId="S::kwehe@uplandsoftware.com::71c548a5-196e-4bde-9567-700fef4dffde" providerId="AD" clId="Web-{1B92FB0E-2677-3361-CDD0-C14C8515C9D6}" dt="2025-11-20T22:22:05.535" v="318" actId="1076"/>
          <ac:spMkLst>
            <pc:docMk/>
            <pc:sldMk cId="343926670" sldId="2147375680"/>
            <ac:spMk id="5" creationId="{54F4A4B5-B3A4-E27D-59EE-0A68FDAB2D10}"/>
          </ac:spMkLst>
        </pc:spChg>
      </pc:sldChg>
      <pc:sldChg chg="modSp">
        <pc:chgData name="Kristen Wehe" userId="S::kwehe@uplandsoftware.com::71c548a5-196e-4bde-9567-700fef4dffde" providerId="AD" clId="Web-{1B92FB0E-2677-3361-CDD0-C14C8515C9D6}" dt="2025-11-20T22:20:03.800" v="211"/>
        <pc:sldMkLst>
          <pc:docMk/>
          <pc:sldMk cId="3199941158" sldId="2147375682"/>
        </pc:sldMkLst>
        <pc:spChg chg="mod">
          <ac:chgData name="Kristen Wehe" userId="S::kwehe@uplandsoftware.com::71c548a5-196e-4bde-9567-700fef4dffde" providerId="AD" clId="Web-{1B92FB0E-2677-3361-CDD0-C14C8515C9D6}" dt="2025-11-20T22:13:55.668" v="53" actId="1076"/>
          <ac:spMkLst>
            <pc:docMk/>
            <pc:sldMk cId="3199941158" sldId="2147375682"/>
            <ac:spMk id="2" creationId="{45CBBF8D-FB0E-A0F8-4C7F-EFC1A97B4515}"/>
          </ac:spMkLst>
        </pc:spChg>
        <pc:spChg chg="mod">
          <ac:chgData name="Kristen Wehe" userId="S::kwehe@uplandsoftware.com::71c548a5-196e-4bde-9567-700fef4dffde" providerId="AD" clId="Web-{1B92FB0E-2677-3361-CDD0-C14C8515C9D6}" dt="2025-11-20T22:14:13.372" v="56" actId="20577"/>
          <ac:spMkLst>
            <pc:docMk/>
            <pc:sldMk cId="3199941158" sldId="2147375682"/>
            <ac:spMk id="388" creationId="{9C2BD46A-DA44-C542-7374-B8975134EA90}"/>
          </ac:spMkLst>
        </pc:spChg>
        <pc:graphicFrameChg chg="mod modGraphic">
          <ac:chgData name="Kristen Wehe" userId="S::kwehe@uplandsoftware.com::71c548a5-196e-4bde-9567-700fef4dffde" providerId="AD" clId="Web-{1B92FB0E-2677-3361-CDD0-C14C8515C9D6}" dt="2025-11-20T22:20:03.800" v="211"/>
          <ac:graphicFrameMkLst>
            <pc:docMk/>
            <pc:sldMk cId="3199941158" sldId="2147375682"/>
            <ac:graphicFrameMk id="390" creationId="{C58EC6E5-1501-8FF1-4461-45405F8B24E6}"/>
          </ac:graphicFrameMkLst>
        </pc:graphicFrameChg>
      </pc:sldChg>
      <pc:sldChg chg="modSp add replId">
        <pc:chgData name="Kristen Wehe" userId="S::kwehe@uplandsoftware.com::71c548a5-196e-4bde-9567-700fef4dffde" providerId="AD" clId="Web-{1B92FB0E-2677-3361-CDD0-C14C8515C9D6}" dt="2025-11-20T22:21:10.597" v="301"/>
        <pc:sldMkLst>
          <pc:docMk/>
          <pc:sldMk cId="4179705136" sldId="2147375683"/>
        </pc:sldMkLst>
        <pc:spChg chg="mod">
          <ac:chgData name="Kristen Wehe" userId="S::kwehe@uplandsoftware.com::71c548a5-196e-4bde-9567-700fef4dffde" providerId="AD" clId="Web-{1B92FB0E-2677-3361-CDD0-C14C8515C9D6}" dt="2025-11-20T22:15:23.717" v="67" actId="20577"/>
          <ac:spMkLst>
            <pc:docMk/>
            <pc:sldMk cId="4179705136" sldId="2147375683"/>
            <ac:spMk id="388" creationId="{3896E395-451B-B0EE-F30D-144E2328517F}"/>
          </ac:spMkLst>
        </pc:spChg>
        <pc:graphicFrameChg chg="mod modGraphic">
          <ac:chgData name="Kristen Wehe" userId="S::kwehe@uplandsoftware.com::71c548a5-196e-4bde-9567-700fef4dffde" providerId="AD" clId="Web-{1B92FB0E-2677-3361-CDD0-C14C8515C9D6}" dt="2025-11-20T22:21:10.597" v="301"/>
          <ac:graphicFrameMkLst>
            <pc:docMk/>
            <pc:sldMk cId="4179705136" sldId="2147375683"/>
            <ac:graphicFrameMk id="390" creationId="{1B8B3FE4-05DA-0605-637E-D56891673D7F}"/>
          </ac:graphicFrameMkLst>
        </pc:graphicFrameChg>
      </pc:sldChg>
      <pc:sldChg chg="modSp add replId">
        <pc:chgData name="Kristen Wehe" userId="S::kwehe@uplandsoftware.com::71c548a5-196e-4bde-9567-700fef4dffde" providerId="AD" clId="Web-{1B92FB0E-2677-3361-CDD0-C14C8515C9D6}" dt="2025-11-20T22:21:19.175" v="307"/>
        <pc:sldMkLst>
          <pc:docMk/>
          <pc:sldMk cId="4176660700" sldId="2147375684"/>
        </pc:sldMkLst>
        <pc:spChg chg="mod">
          <ac:chgData name="Kristen Wehe" userId="S::kwehe@uplandsoftware.com::71c548a5-196e-4bde-9567-700fef4dffde" providerId="AD" clId="Web-{1B92FB0E-2677-3361-CDD0-C14C8515C9D6}" dt="2025-11-20T22:19:01.111" v="193" actId="20577"/>
          <ac:spMkLst>
            <pc:docMk/>
            <pc:sldMk cId="4176660700" sldId="2147375684"/>
            <ac:spMk id="388" creationId="{74703193-00EE-8D15-4D93-DB2548ADA80D}"/>
          </ac:spMkLst>
        </pc:spChg>
        <pc:graphicFrameChg chg="mod modGraphic">
          <ac:chgData name="Kristen Wehe" userId="S::kwehe@uplandsoftware.com::71c548a5-196e-4bde-9567-700fef4dffde" providerId="AD" clId="Web-{1B92FB0E-2677-3361-CDD0-C14C8515C9D6}" dt="2025-11-20T22:21:19.175" v="307"/>
          <ac:graphicFrameMkLst>
            <pc:docMk/>
            <pc:sldMk cId="4176660700" sldId="2147375684"/>
            <ac:graphicFrameMk id="390" creationId="{EC917E6F-0AA7-A5F7-D1CE-021730CE7027}"/>
          </ac:graphicFrameMkLst>
        </pc:graphicFrameChg>
      </pc:sldChg>
      <pc:sldChg chg="modSp add replId">
        <pc:chgData name="Kristen Wehe" userId="S::kwehe@uplandsoftware.com::71c548a5-196e-4bde-9567-700fef4dffde" providerId="AD" clId="Web-{1B92FB0E-2677-3361-CDD0-C14C8515C9D6}" dt="2025-11-20T22:22:14.114" v="325" actId="20577"/>
        <pc:sldMkLst>
          <pc:docMk/>
          <pc:sldMk cId="1371356194" sldId="2147375685"/>
        </pc:sldMkLst>
        <pc:spChg chg="mod">
          <ac:chgData name="Kristen Wehe" userId="S::kwehe@uplandsoftware.com::71c548a5-196e-4bde-9567-700fef4dffde" providerId="AD" clId="Web-{1B92FB0E-2677-3361-CDD0-C14C8515C9D6}" dt="2025-11-20T22:22:14.114" v="325" actId="20577"/>
          <ac:spMkLst>
            <pc:docMk/>
            <pc:sldMk cId="1371356194" sldId="2147375685"/>
            <ac:spMk id="3" creationId="{25834743-02F5-DFEA-87ED-1F5774DFAA43}"/>
          </ac:spMkLst>
        </pc:spChg>
      </pc:sldChg>
      <pc:sldChg chg="modSp add replId">
        <pc:chgData name="Kristen Wehe" userId="S::kwehe@uplandsoftware.com::71c548a5-196e-4bde-9567-700fef4dffde" providerId="AD" clId="Web-{1B92FB0E-2677-3361-CDD0-C14C8515C9D6}" dt="2025-11-20T22:22:51.926" v="332" actId="1076"/>
        <pc:sldMkLst>
          <pc:docMk/>
          <pc:sldMk cId="2939641274" sldId="2147375686"/>
        </pc:sldMkLst>
        <pc:spChg chg="mod">
          <ac:chgData name="Kristen Wehe" userId="S::kwehe@uplandsoftware.com::71c548a5-196e-4bde-9567-700fef4dffde" providerId="AD" clId="Web-{1B92FB0E-2677-3361-CDD0-C14C8515C9D6}" dt="2025-11-20T22:22:40.332" v="329" actId="20577"/>
          <ac:spMkLst>
            <pc:docMk/>
            <pc:sldMk cId="2939641274" sldId="2147375686"/>
            <ac:spMk id="3" creationId="{120C62CD-CB4D-9B33-5DA4-E2BE6EF503EE}"/>
          </ac:spMkLst>
        </pc:spChg>
        <pc:spChg chg="mod">
          <ac:chgData name="Kristen Wehe" userId="S::kwehe@uplandsoftware.com::71c548a5-196e-4bde-9567-700fef4dffde" providerId="AD" clId="Web-{1B92FB0E-2677-3361-CDD0-C14C8515C9D6}" dt="2025-11-20T22:22:51.926" v="332" actId="1076"/>
          <ac:spMkLst>
            <pc:docMk/>
            <pc:sldMk cId="2939641274" sldId="2147375686"/>
            <ac:spMk id="5" creationId="{21F28C2D-5C05-1552-3818-0EFE25D39B6F}"/>
          </ac:spMkLst>
        </pc:spChg>
      </pc:sldChg>
      <pc:sldChg chg="modSp add replId">
        <pc:chgData name="Kristen Wehe" userId="S::kwehe@uplandsoftware.com::71c548a5-196e-4bde-9567-700fef4dffde" providerId="AD" clId="Web-{1B92FB0E-2677-3361-CDD0-C14C8515C9D6}" dt="2025-11-20T22:32:02.492" v="338" actId="20577"/>
        <pc:sldMkLst>
          <pc:docMk/>
          <pc:sldMk cId="2641757678" sldId="2147375687"/>
        </pc:sldMkLst>
        <pc:spChg chg="mod">
          <ac:chgData name="Kristen Wehe" userId="S::kwehe@uplandsoftware.com::71c548a5-196e-4bde-9567-700fef4dffde" providerId="AD" clId="Web-{1B92FB0E-2677-3361-CDD0-C14C8515C9D6}" dt="2025-11-20T22:32:02.492" v="338" actId="20577"/>
          <ac:spMkLst>
            <pc:docMk/>
            <pc:sldMk cId="2641757678" sldId="2147375687"/>
            <ac:spMk id="3" creationId="{699170EC-3120-6EB5-5F96-08144E8460E7}"/>
          </ac:spMkLst>
        </pc:spChg>
      </pc:sldChg>
      <pc:sldChg chg="modSp add replId">
        <pc:chgData name="Kristen Wehe" userId="S::kwehe@uplandsoftware.com::71c548a5-196e-4bde-9567-700fef4dffde" providerId="AD" clId="Web-{1B92FB0E-2677-3361-CDD0-C14C8515C9D6}" dt="2025-11-20T22:33:20.963" v="359" actId="20577"/>
        <pc:sldMkLst>
          <pc:docMk/>
          <pc:sldMk cId="3541588069" sldId="2147375689"/>
        </pc:sldMkLst>
        <pc:spChg chg="mod">
          <ac:chgData name="Kristen Wehe" userId="S::kwehe@uplandsoftware.com::71c548a5-196e-4bde-9567-700fef4dffde" providerId="AD" clId="Web-{1B92FB0E-2677-3361-CDD0-C14C8515C9D6}" dt="2025-11-20T22:33:20.963" v="359" actId="20577"/>
          <ac:spMkLst>
            <pc:docMk/>
            <pc:sldMk cId="3541588069" sldId="2147375689"/>
            <ac:spMk id="3" creationId="{CAF981F6-4441-4E11-D024-8455D42E45AB}"/>
          </ac:spMkLst>
        </pc:spChg>
      </pc:sldChg>
      <pc:sldChg chg="modSp add replId">
        <pc:chgData name="Kristen Wehe" userId="S::kwehe@uplandsoftware.com::71c548a5-196e-4bde-9567-700fef4dffde" providerId="AD" clId="Web-{1B92FB0E-2677-3361-CDD0-C14C8515C9D6}" dt="2025-11-20T22:33:32.338" v="362" actId="20577"/>
        <pc:sldMkLst>
          <pc:docMk/>
          <pc:sldMk cId="426126604" sldId="2147375690"/>
        </pc:sldMkLst>
        <pc:spChg chg="mod">
          <ac:chgData name="Kristen Wehe" userId="S::kwehe@uplandsoftware.com::71c548a5-196e-4bde-9567-700fef4dffde" providerId="AD" clId="Web-{1B92FB0E-2677-3361-CDD0-C14C8515C9D6}" dt="2025-11-20T22:33:32.338" v="362" actId="20577"/>
          <ac:spMkLst>
            <pc:docMk/>
            <pc:sldMk cId="426126604" sldId="2147375690"/>
            <ac:spMk id="3" creationId="{A44047CF-BFA5-0E03-4874-8E2E91487D70}"/>
          </ac:spMkLst>
        </pc:spChg>
      </pc:sldChg>
    </pc:docChg>
  </pc:docChgLst>
  <pc:docChgLst>
    <pc:chgData name="Kristen Wehe" userId="S::kwehe@uplandsoftware.com::71c548a5-196e-4bde-9567-700fef4dffde" providerId="AD" clId="Web-{CBD389AE-9669-0CBF-DEA5-712DDDD9831E}"/>
    <pc:docChg chg="modSld">
      <pc:chgData name="Kristen Wehe" userId="S::kwehe@uplandsoftware.com::71c548a5-196e-4bde-9567-700fef4dffde" providerId="AD" clId="Web-{CBD389AE-9669-0CBF-DEA5-712DDDD9831E}" dt="2025-12-17T22:35:40.629" v="46" actId="1076"/>
      <pc:docMkLst>
        <pc:docMk/>
      </pc:docMkLst>
      <pc:sldChg chg="modSp">
        <pc:chgData name="Kristen Wehe" userId="S::kwehe@uplandsoftware.com::71c548a5-196e-4bde-9567-700fef4dffde" providerId="AD" clId="Web-{CBD389AE-9669-0CBF-DEA5-712DDDD9831E}" dt="2025-12-17T22:35:40.629" v="46" actId="1076"/>
        <pc:sldMkLst>
          <pc:docMk/>
          <pc:sldMk cId="2239728602" sldId="2147375692"/>
        </pc:sldMkLst>
        <pc:graphicFrameChg chg="mod modGraphic">
          <ac:chgData name="Kristen Wehe" userId="S::kwehe@uplandsoftware.com::71c548a5-196e-4bde-9567-700fef4dffde" providerId="AD" clId="Web-{CBD389AE-9669-0CBF-DEA5-712DDDD9831E}" dt="2025-12-17T22:35:40.629" v="46" actId="1076"/>
          <ac:graphicFrameMkLst>
            <pc:docMk/>
            <pc:sldMk cId="2239728602" sldId="2147375692"/>
            <ac:graphicFrameMk id="390" creationId="{1E5ACFD1-0241-B0BB-68D5-6EDAC7125DFD}"/>
          </ac:graphicFrameMkLst>
        </pc:graphicFrameChg>
      </pc:sldChg>
      <pc:sldChg chg="modSp">
        <pc:chgData name="Kristen Wehe" userId="S::kwehe@uplandsoftware.com::71c548a5-196e-4bde-9567-700fef4dffde" providerId="AD" clId="Web-{CBD389AE-9669-0CBF-DEA5-712DDDD9831E}" dt="2025-12-17T22:35:09.738" v="30" actId="1076"/>
        <pc:sldMkLst>
          <pc:docMk/>
          <pc:sldMk cId="3525741749" sldId="2147375706"/>
        </pc:sldMkLst>
        <pc:spChg chg="mod">
          <ac:chgData name="Kristen Wehe" userId="S::kwehe@uplandsoftware.com::71c548a5-196e-4bde-9567-700fef4dffde" providerId="AD" clId="Web-{CBD389AE-9669-0CBF-DEA5-712DDDD9831E}" dt="2025-12-17T22:35:08.082" v="29" actId="14100"/>
          <ac:spMkLst>
            <pc:docMk/>
            <pc:sldMk cId="3525741749" sldId="2147375706"/>
            <ac:spMk id="2" creationId="{377A6200-8F8B-0E45-D561-B83AF5A5C936}"/>
          </ac:spMkLst>
        </pc:spChg>
        <pc:graphicFrameChg chg="mod modGraphic">
          <ac:chgData name="Kristen Wehe" userId="S::kwehe@uplandsoftware.com::71c548a5-196e-4bde-9567-700fef4dffde" providerId="AD" clId="Web-{CBD389AE-9669-0CBF-DEA5-712DDDD9831E}" dt="2025-12-17T22:35:09.738" v="30" actId="1076"/>
          <ac:graphicFrameMkLst>
            <pc:docMk/>
            <pc:sldMk cId="3525741749" sldId="2147375706"/>
            <ac:graphicFrameMk id="390" creationId="{79E7F3AE-53EA-8C1A-0DEC-17AC143EE199}"/>
          </ac:graphicFrameMkLst>
        </pc:graphicFrameChg>
      </pc:sldChg>
      <pc:sldChg chg="modSp">
        <pc:chgData name="Kristen Wehe" userId="S::kwehe@uplandsoftware.com::71c548a5-196e-4bde-9567-700fef4dffde" providerId="AD" clId="Web-{CBD389AE-9669-0CBF-DEA5-712DDDD9831E}" dt="2025-12-17T22:34:39.722" v="15" actId="1076"/>
        <pc:sldMkLst>
          <pc:docMk/>
          <pc:sldMk cId="930808012" sldId="2147375707"/>
        </pc:sldMkLst>
        <pc:graphicFrameChg chg="mod modGraphic">
          <ac:chgData name="Kristen Wehe" userId="S::kwehe@uplandsoftware.com::71c548a5-196e-4bde-9567-700fef4dffde" providerId="AD" clId="Web-{CBD389AE-9669-0CBF-DEA5-712DDDD9831E}" dt="2025-12-17T22:34:39.722" v="15" actId="1076"/>
          <ac:graphicFrameMkLst>
            <pc:docMk/>
            <pc:sldMk cId="930808012" sldId="2147375707"/>
            <ac:graphicFrameMk id="390" creationId="{6517C583-0636-1447-B5AF-4E700F23D8E5}"/>
          </ac:graphicFrameMkLst>
        </pc:graphicFrameChg>
      </pc:sldChg>
    </pc:docChg>
  </pc:docChgLst>
  <pc:docChgLst>
    <pc:chgData name="Kristen Wehe" userId="S::kwehe@uplandsoftware.com::71c548a5-196e-4bde-9567-700fef4dffde" providerId="AD" clId="Web-{EDDB89AB-D4E3-9937-498B-964DE4429A34}"/>
    <pc:docChg chg="modSld">
      <pc:chgData name="Kristen Wehe" userId="S::kwehe@uplandsoftware.com::71c548a5-196e-4bde-9567-700fef4dffde" providerId="AD" clId="Web-{EDDB89AB-D4E3-9937-498B-964DE4429A34}" dt="2025-12-17T19:28:48.575" v="44"/>
      <pc:docMkLst>
        <pc:docMk/>
      </pc:docMkLst>
      <pc:sldChg chg="modSp">
        <pc:chgData name="Kristen Wehe" userId="S::kwehe@uplandsoftware.com::71c548a5-196e-4bde-9567-700fef4dffde" providerId="AD" clId="Web-{EDDB89AB-D4E3-9937-498B-964DE4429A34}" dt="2025-12-17T19:28:48.575" v="44"/>
        <pc:sldMkLst>
          <pc:docMk/>
          <pc:sldMk cId="1777853648" sldId="2147375699"/>
        </pc:sldMkLst>
        <pc:spChg chg="mod">
          <ac:chgData name="Kristen Wehe" userId="S::kwehe@uplandsoftware.com::71c548a5-196e-4bde-9567-700fef4dffde" providerId="AD" clId="Web-{EDDB89AB-D4E3-9937-498B-964DE4429A34}" dt="2025-12-17T19:28:44.106" v="18" actId="20577"/>
          <ac:spMkLst>
            <pc:docMk/>
            <pc:sldMk cId="1777853648" sldId="2147375699"/>
            <ac:spMk id="6" creationId="{8F5ECCF0-3AC6-8509-39AB-C7ED22CBB00B}"/>
          </ac:spMkLst>
        </pc:spChg>
        <pc:spChg chg="mod">
          <ac:chgData name="Kristen Wehe" userId="S::kwehe@uplandsoftware.com::71c548a5-196e-4bde-9567-700fef4dffde" providerId="AD" clId="Web-{EDDB89AB-D4E3-9937-498B-964DE4429A34}" dt="2025-12-17T19:28:38.809" v="17" actId="20577"/>
          <ac:spMkLst>
            <pc:docMk/>
            <pc:sldMk cId="1777853648" sldId="2147375699"/>
            <ac:spMk id="388" creationId="{C5FCC3B7-FBF6-46FF-D0F1-EF9DF850CB5A}"/>
          </ac:spMkLst>
        </pc:spChg>
        <pc:graphicFrameChg chg="mod modGraphic">
          <ac:chgData name="Kristen Wehe" userId="S::kwehe@uplandsoftware.com::71c548a5-196e-4bde-9567-700fef4dffde" providerId="AD" clId="Web-{EDDB89AB-D4E3-9937-498B-964DE4429A34}" dt="2025-12-17T19:28:48.575" v="44"/>
          <ac:graphicFrameMkLst>
            <pc:docMk/>
            <pc:sldMk cId="1777853648" sldId="2147375699"/>
            <ac:graphicFrameMk id="390" creationId="{04647E91-D285-929F-95F1-CC40FAD1FB26}"/>
          </ac:graphicFrameMkLst>
        </pc:graphicFrameChg>
      </pc:sldChg>
      <pc:sldChg chg="modSp">
        <pc:chgData name="Kristen Wehe" userId="S::kwehe@uplandsoftware.com::71c548a5-196e-4bde-9567-700fef4dffde" providerId="AD" clId="Web-{EDDB89AB-D4E3-9937-498B-964DE4429A34}" dt="2025-12-17T19:27:57.371" v="15" actId="1076"/>
        <pc:sldMkLst>
          <pc:docMk/>
          <pc:sldMk cId="1396488837" sldId="2147375709"/>
        </pc:sldMkLst>
        <pc:graphicFrameChg chg="mod modGraphic">
          <ac:chgData name="Kristen Wehe" userId="S::kwehe@uplandsoftware.com::71c548a5-196e-4bde-9567-700fef4dffde" providerId="AD" clId="Web-{EDDB89AB-D4E3-9937-498B-964DE4429A34}" dt="2025-12-17T19:27:57.371" v="15" actId="1076"/>
          <ac:graphicFrameMkLst>
            <pc:docMk/>
            <pc:sldMk cId="1396488837" sldId="2147375709"/>
            <ac:graphicFrameMk id="390" creationId="{1D451D12-F2B5-3D2F-78CC-722747B4E705}"/>
          </ac:graphicFrameMkLst>
        </pc:graphicFrameChg>
      </pc:sldChg>
    </pc:docChg>
  </pc:docChgLst>
  <pc:docChgLst>
    <pc:chgData name="Kristen Wehe" userId="S::kwehe@uplandsoftware.com::71c548a5-196e-4bde-9567-700fef4dffde" providerId="AD" clId="Web-{BDE6D6C2-2B6A-548C-13AA-7322C2CBD4F8}"/>
    <pc:docChg chg="addSld delSld modSld">
      <pc:chgData name="Kristen Wehe" userId="S::kwehe@uplandsoftware.com::71c548a5-196e-4bde-9567-700fef4dffde" providerId="AD" clId="Web-{BDE6D6C2-2B6A-548C-13AA-7322C2CBD4F8}" dt="2025-12-04T21:11:28.289" v="1041" actId="20577"/>
      <pc:docMkLst>
        <pc:docMk/>
      </pc:docMkLst>
      <pc:sldChg chg="modSp">
        <pc:chgData name="Kristen Wehe" userId="S::kwehe@uplandsoftware.com::71c548a5-196e-4bde-9567-700fef4dffde" providerId="AD" clId="Web-{BDE6D6C2-2B6A-548C-13AA-7322C2CBD4F8}" dt="2025-12-04T21:10:37.992" v="1033"/>
        <pc:sldMkLst>
          <pc:docMk/>
          <pc:sldMk cId="0" sldId="258"/>
        </pc:sldMkLst>
        <pc:spChg chg="mod">
          <ac:chgData name="Kristen Wehe" userId="S::kwehe@uplandsoftware.com::71c548a5-196e-4bde-9567-700fef4dffde" providerId="AD" clId="Web-{BDE6D6C2-2B6A-548C-13AA-7322C2CBD4F8}" dt="2025-12-04T21:06:37.102" v="996" actId="1076"/>
          <ac:spMkLst>
            <pc:docMk/>
            <pc:sldMk cId="0" sldId="258"/>
            <ac:spMk id="5" creationId="{229A4DFA-C8CC-5F46-8779-FD3ED1F0C55B}"/>
          </ac:spMkLst>
        </pc:spChg>
        <pc:spChg chg="mod">
          <ac:chgData name="Kristen Wehe" userId="S::kwehe@uplandsoftware.com::71c548a5-196e-4bde-9567-700fef4dffde" providerId="AD" clId="Web-{BDE6D6C2-2B6A-548C-13AA-7322C2CBD4F8}" dt="2025-12-04T21:10:37.992" v="1033"/>
          <ac:spMkLst>
            <pc:docMk/>
            <pc:sldMk cId="0" sldId="258"/>
            <ac:spMk id="10" creationId="{33342B11-4C7C-6EF4-791D-2C3C4DF79235}"/>
          </ac:spMkLst>
        </pc:spChg>
      </pc:sldChg>
      <pc:sldChg chg="modSp">
        <pc:chgData name="Kristen Wehe" userId="S::kwehe@uplandsoftware.com::71c548a5-196e-4bde-9567-700fef4dffde" providerId="AD" clId="Web-{BDE6D6C2-2B6A-548C-13AA-7322C2CBD4F8}" dt="2025-12-04T21:03:57.367" v="919" actId="20577"/>
        <pc:sldMkLst>
          <pc:docMk/>
          <pc:sldMk cId="0" sldId="260"/>
        </pc:sldMkLst>
        <pc:spChg chg="mod">
          <ac:chgData name="Kristen Wehe" userId="S::kwehe@uplandsoftware.com::71c548a5-196e-4bde-9567-700fef4dffde" providerId="AD" clId="Web-{BDE6D6C2-2B6A-548C-13AA-7322C2CBD4F8}" dt="2025-12-04T21:03:57.367" v="919" actId="20577"/>
          <ac:spMkLst>
            <pc:docMk/>
            <pc:sldMk cId="0" sldId="260"/>
            <ac:spMk id="388" creationId="{00000000-0000-0000-0000-000000000000}"/>
          </ac:spMkLst>
        </pc:spChg>
      </pc:sldChg>
      <pc:sldChg chg="addSp delSp modSp">
        <pc:chgData name="Kristen Wehe" userId="S::kwehe@uplandsoftware.com::71c548a5-196e-4bde-9567-700fef4dffde" providerId="AD" clId="Web-{BDE6D6C2-2B6A-548C-13AA-7322C2CBD4F8}" dt="2025-12-04T21:11:28.289" v="1041" actId="20577"/>
        <pc:sldMkLst>
          <pc:docMk/>
          <pc:sldMk cId="0" sldId="296"/>
        </pc:sldMkLst>
        <pc:spChg chg="mod">
          <ac:chgData name="Kristen Wehe" userId="S::kwehe@uplandsoftware.com::71c548a5-196e-4bde-9567-700fef4dffde" providerId="AD" clId="Web-{BDE6D6C2-2B6A-548C-13AA-7322C2CBD4F8}" dt="2025-12-04T21:11:28.289" v="1041" actId="20577"/>
          <ac:spMkLst>
            <pc:docMk/>
            <pc:sldMk cId="0" sldId="296"/>
            <ac:spMk id="654" creationId="{00000000-0000-0000-0000-000000000000}"/>
          </ac:spMkLst>
        </pc:spChg>
        <pc:spChg chg="mod">
          <ac:chgData name="Kristen Wehe" userId="S::kwehe@uplandsoftware.com::71c548a5-196e-4bde-9567-700fef4dffde" providerId="AD" clId="Web-{BDE6D6C2-2B6A-548C-13AA-7322C2CBD4F8}" dt="2025-12-04T21:00:04.164" v="897" actId="1076"/>
          <ac:spMkLst>
            <pc:docMk/>
            <pc:sldMk cId="0" sldId="296"/>
            <ac:spMk id="655" creationId="{00000000-0000-0000-0000-000000000000}"/>
          </ac:spMkLst>
        </pc:spChg>
        <pc:picChg chg="add mod ord modCrop">
          <ac:chgData name="Kristen Wehe" userId="S::kwehe@uplandsoftware.com::71c548a5-196e-4bde-9567-700fef4dffde" providerId="AD" clId="Web-{BDE6D6C2-2B6A-548C-13AA-7322C2CBD4F8}" dt="2025-12-04T21:11:11.430" v="1038" actId="1076"/>
          <ac:picMkLst>
            <pc:docMk/>
            <pc:sldMk cId="0" sldId="296"/>
            <ac:picMk id="3" creationId="{C22CA20F-F8B1-376D-6B5B-60F7329BF05D}"/>
          </ac:picMkLst>
        </pc:picChg>
      </pc:sldChg>
      <pc:sldChg chg="modSp">
        <pc:chgData name="Kristen Wehe" userId="S::kwehe@uplandsoftware.com::71c548a5-196e-4bde-9567-700fef4dffde" providerId="AD" clId="Web-{BDE6D6C2-2B6A-548C-13AA-7322C2CBD4F8}" dt="2025-12-04T18:42:32.165" v="7" actId="1076"/>
        <pc:sldMkLst>
          <pc:docMk/>
          <pc:sldMk cId="343926670" sldId="2147375680"/>
        </pc:sldMkLst>
        <pc:spChg chg="mod">
          <ac:chgData name="Kristen Wehe" userId="S::kwehe@uplandsoftware.com::71c548a5-196e-4bde-9567-700fef4dffde" providerId="AD" clId="Web-{BDE6D6C2-2B6A-548C-13AA-7322C2CBD4F8}" dt="2025-12-04T18:42:23.164" v="4" actId="20577"/>
          <ac:spMkLst>
            <pc:docMk/>
            <pc:sldMk cId="343926670" sldId="2147375680"/>
            <ac:spMk id="3" creationId="{68977155-5146-1066-2C01-51289D275DDA}"/>
          </ac:spMkLst>
        </pc:spChg>
        <pc:spChg chg="mod">
          <ac:chgData name="Kristen Wehe" userId="S::kwehe@uplandsoftware.com::71c548a5-196e-4bde-9567-700fef4dffde" providerId="AD" clId="Web-{BDE6D6C2-2B6A-548C-13AA-7322C2CBD4F8}" dt="2025-12-04T18:42:32.165" v="7" actId="1076"/>
          <ac:spMkLst>
            <pc:docMk/>
            <pc:sldMk cId="343926670" sldId="2147375680"/>
            <ac:spMk id="5" creationId="{54F4A4B5-B3A4-E27D-59EE-0A68FDAB2D10}"/>
          </ac:spMkLst>
        </pc:spChg>
      </pc:sldChg>
      <pc:sldChg chg="modSp">
        <pc:chgData name="Kristen Wehe" userId="S::kwehe@uplandsoftware.com::71c548a5-196e-4bde-9567-700fef4dffde" providerId="AD" clId="Web-{BDE6D6C2-2B6A-548C-13AA-7322C2CBD4F8}" dt="2025-12-04T21:04:00.961" v="927" actId="20577"/>
        <pc:sldMkLst>
          <pc:docMk/>
          <pc:sldMk cId="3199941158" sldId="2147375682"/>
        </pc:sldMkLst>
        <pc:spChg chg="mod">
          <ac:chgData name="Kristen Wehe" userId="S::kwehe@uplandsoftware.com::71c548a5-196e-4bde-9567-700fef4dffde" providerId="AD" clId="Web-{BDE6D6C2-2B6A-548C-13AA-7322C2CBD4F8}" dt="2025-12-04T21:04:00.961" v="927" actId="20577"/>
          <ac:spMkLst>
            <pc:docMk/>
            <pc:sldMk cId="3199941158" sldId="2147375682"/>
            <ac:spMk id="388" creationId="{9C2BD46A-DA44-C542-7374-B8975134EA90}"/>
          </ac:spMkLst>
        </pc:spChg>
      </pc:sldChg>
      <pc:sldChg chg="modSp">
        <pc:chgData name="Kristen Wehe" userId="S::kwehe@uplandsoftware.com::71c548a5-196e-4bde-9567-700fef4dffde" providerId="AD" clId="Web-{BDE6D6C2-2B6A-548C-13AA-7322C2CBD4F8}" dt="2025-12-04T21:04:19.008" v="932" actId="20577"/>
        <pc:sldMkLst>
          <pc:docMk/>
          <pc:sldMk cId="4179705136" sldId="2147375683"/>
        </pc:sldMkLst>
        <pc:spChg chg="mod">
          <ac:chgData name="Kristen Wehe" userId="S::kwehe@uplandsoftware.com::71c548a5-196e-4bde-9567-700fef4dffde" providerId="AD" clId="Web-{BDE6D6C2-2B6A-548C-13AA-7322C2CBD4F8}" dt="2025-12-04T21:04:19.008" v="932" actId="20577"/>
          <ac:spMkLst>
            <pc:docMk/>
            <pc:sldMk cId="4179705136" sldId="2147375683"/>
            <ac:spMk id="388" creationId="{3896E395-451B-B0EE-F30D-144E2328517F}"/>
          </ac:spMkLst>
        </pc:spChg>
      </pc:sldChg>
      <pc:sldChg chg="modSp">
        <pc:chgData name="Kristen Wehe" userId="S::kwehe@uplandsoftware.com::71c548a5-196e-4bde-9567-700fef4dffde" providerId="AD" clId="Web-{BDE6D6C2-2B6A-548C-13AA-7322C2CBD4F8}" dt="2025-12-04T21:04:27.961" v="935" actId="20577"/>
        <pc:sldMkLst>
          <pc:docMk/>
          <pc:sldMk cId="4176660700" sldId="2147375684"/>
        </pc:sldMkLst>
        <pc:spChg chg="mod">
          <ac:chgData name="Kristen Wehe" userId="S::kwehe@uplandsoftware.com::71c548a5-196e-4bde-9567-700fef4dffde" providerId="AD" clId="Web-{BDE6D6C2-2B6A-548C-13AA-7322C2CBD4F8}" dt="2025-12-04T21:04:27.961" v="935" actId="20577"/>
          <ac:spMkLst>
            <pc:docMk/>
            <pc:sldMk cId="4176660700" sldId="2147375684"/>
            <ac:spMk id="388" creationId="{74703193-00EE-8D15-4D93-DB2548ADA80D}"/>
          </ac:spMkLst>
        </pc:spChg>
      </pc:sldChg>
      <pc:sldChg chg="modSp add replId">
        <pc:chgData name="Kristen Wehe" userId="S::kwehe@uplandsoftware.com::71c548a5-196e-4bde-9567-700fef4dffde" providerId="AD" clId="Web-{BDE6D6C2-2B6A-548C-13AA-7322C2CBD4F8}" dt="2025-12-04T20:07:36.584" v="38" actId="20577"/>
        <pc:sldMkLst>
          <pc:docMk/>
          <pc:sldMk cId="2239728602" sldId="2147375692"/>
        </pc:sldMkLst>
        <pc:spChg chg="mod">
          <ac:chgData name="Kristen Wehe" userId="S::kwehe@uplandsoftware.com::71c548a5-196e-4bde-9567-700fef4dffde" providerId="AD" clId="Web-{BDE6D6C2-2B6A-548C-13AA-7322C2CBD4F8}" dt="2025-12-04T20:07:36.584" v="38" actId="20577"/>
          <ac:spMkLst>
            <pc:docMk/>
            <pc:sldMk cId="2239728602" sldId="2147375692"/>
            <ac:spMk id="388" creationId="{AD6707D2-0E44-1120-12A7-FDA64FD3DE1E}"/>
          </ac:spMkLst>
        </pc:spChg>
        <pc:graphicFrameChg chg="mod modGraphic">
          <ac:chgData name="Kristen Wehe" userId="S::kwehe@uplandsoftware.com::71c548a5-196e-4bde-9567-700fef4dffde" providerId="AD" clId="Web-{BDE6D6C2-2B6A-548C-13AA-7322C2CBD4F8}" dt="2025-12-04T20:07:33.318" v="26"/>
          <ac:graphicFrameMkLst>
            <pc:docMk/>
            <pc:sldMk cId="2239728602" sldId="2147375692"/>
            <ac:graphicFrameMk id="390" creationId="{1E5ACFD1-0241-B0BB-68D5-6EDAC7125DFD}"/>
          </ac:graphicFrameMkLst>
        </pc:graphicFrameChg>
      </pc:sldChg>
      <pc:sldChg chg="modSp add replId">
        <pc:chgData name="Kristen Wehe" userId="S::kwehe@uplandsoftware.com::71c548a5-196e-4bde-9567-700fef4dffde" providerId="AD" clId="Web-{BDE6D6C2-2B6A-548C-13AA-7322C2CBD4F8}" dt="2025-12-04T20:19:26.318" v="225" actId="14100"/>
        <pc:sldMkLst>
          <pc:docMk/>
          <pc:sldMk cId="3968077534" sldId="2147375693"/>
        </pc:sldMkLst>
        <pc:spChg chg="mod">
          <ac:chgData name="Kristen Wehe" userId="S::kwehe@uplandsoftware.com::71c548a5-196e-4bde-9567-700fef4dffde" providerId="AD" clId="Web-{BDE6D6C2-2B6A-548C-13AA-7322C2CBD4F8}" dt="2025-12-04T20:19:26.318" v="225" actId="14100"/>
          <ac:spMkLst>
            <pc:docMk/>
            <pc:sldMk cId="3968077534" sldId="2147375693"/>
            <ac:spMk id="2" creationId="{F30DE33B-2DDC-139D-1C59-B2F5AE08B5A2}"/>
          </ac:spMkLst>
        </pc:spChg>
        <pc:spChg chg="mod">
          <ac:chgData name="Kristen Wehe" userId="S::kwehe@uplandsoftware.com::71c548a5-196e-4bde-9567-700fef4dffde" providerId="AD" clId="Web-{BDE6D6C2-2B6A-548C-13AA-7322C2CBD4F8}" dt="2025-12-04T20:08:13.631" v="50" actId="20577"/>
          <ac:spMkLst>
            <pc:docMk/>
            <pc:sldMk cId="3968077534" sldId="2147375693"/>
            <ac:spMk id="388" creationId="{D403513D-40EB-36CD-3C35-D1350685C60B}"/>
          </ac:spMkLst>
        </pc:spChg>
        <pc:graphicFrameChg chg="mod ord modGraphic">
          <ac:chgData name="Kristen Wehe" userId="S::kwehe@uplandsoftware.com::71c548a5-196e-4bde-9567-700fef4dffde" providerId="AD" clId="Web-{BDE6D6C2-2B6A-548C-13AA-7322C2CBD4F8}" dt="2025-12-04T20:19:07.475" v="221" actId="1076"/>
          <ac:graphicFrameMkLst>
            <pc:docMk/>
            <pc:sldMk cId="3968077534" sldId="2147375693"/>
            <ac:graphicFrameMk id="390" creationId="{E5F7ED3A-9726-C50A-02D4-B64F44DF0BBB}"/>
          </ac:graphicFrameMkLst>
        </pc:graphicFrameChg>
      </pc:sldChg>
      <pc:sldChg chg="modSp add replId">
        <pc:chgData name="Kristen Wehe" userId="S::kwehe@uplandsoftware.com::71c548a5-196e-4bde-9567-700fef4dffde" providerId="AD" clId="Web-{BDE6D6C2-2B6A-548C-13AA-7322C2CBD4F8}" dt="2025-12-04T20:15:20.709" v="195" actId="1076"/>
        <pc:sldMkLst>
          <pc:docMk/>
          <pc:sldMk cId="2740289165" sldId="2147375694"/>
        </pc:sldMkLst>
        <pc:spChg chg="mod">
          <ac:chgData name="Kristen Wehe" userId="S::kwehe@uplandsoftware.com::71c548a5-196e-4bde-9567-700fef4dffde" providerId="AD" clId="Web-{BDE6D6C2-2B6A-548C-13AA-7322C2CBD4F8}" dt="2025-12-04T20:15:20.709" v="195" actId="1076"/>
          <ac:spMkLst>
            <pc:docMk/>
            <pc:sldMk cId="2740289165" sldId="2147375694"/>
            <ac:spMk id="2" creationId="{1F8D5A08-8AD8-EC4E-203E-0419D4DD7F08}"/>
          </ac:spMkLst>
        </pc:spChg>
        <pc:spChg chg="mod">
          <ac:chgData name="Kristen Wehe" userId="S::kwehe@uplandsoftware.com::71c548a5-196e-4bde-9567-700fef4dffde" providerId="AD" clId="Web-{BDE6D6C2-2B6A-548C-13AA-7322C2CBD4F8}" dt="2025-12-04T20:12:47.912" v="111" actId="20577"/>
          <ac:spMkLst>
            <pc:docMk/>
            <pc:sldMk cId="2740289165" sldId="2147375694"/>
            <ac:spMk id="388" creationId="{CF1B0D8E-8FFC-A194-B628-9DD03A6DFAA7}"/>
          </ac:spMkLst>
        </pc:spChg>
        <pc:graphicFrameChg chg="mod modGraphic">
          <ac:chgData name="Kristen Wehe" userId="S::kwehe@uplandsoftware.com::71c548a5-196e-4bde-9567-700fef4dffde" providerId="AD" clId="Web-{BDE6D6C2-2B6A-548C-13AA-7322C2CBD4F8}" dt="2025-12-04T20:15:09.865" v="192" actId="1076"/>
          <ac:graphicFrameMkLst>
            <pc:docMk/>
            <pc:sldMk cId="2740289165" sldId="2147375694"/>
            <ac:graphicFrameMk id="390" creationId="{60361E92-4C23-3822-FFA8-6AF087ED967E}"/>
          </ac:graphicFrameMkLst>
        </pc:graphicFrameChg>
      </pc:sldChg>
      <pc:sldChg chg="modSp add replId">
        <pc:chgData name="Kristen Wehe" userId="S::kwehe@uplandsoftware.com::71c548a5-196e-4bde-9567-700fef4dffde" providerId="AD" clId="Web-{BDE6D6C2-2B6A-548C-13AA-7322C2CBD4F8}" dt="2025-12-04T20:20:10.006" v="238" actId="14100"/>
        <pc:sldMkLst>
          <pc:docMk/>
          <pc:sldMk cId="2766940816" sldId="2147375695"/>
        </pc:sldMkLst>
        <pc:spChg chg="mod">
          <ac:chgData name="Kristen Wehe" userId="S::kwehe@uplandsoftware.com::71c548a5-196e-4bde-9567-700fef4dffde" providerId="AD" clId="Web-{BDE6D6C2-2B6A-548C-13AA-7322C2CBD4F8}" dt="2025-12-04T20:20:10.006" v="238" actId="14100"/>
          <ac:spMkLst>
            <pc:docMk/>
            <pc:sldMk cId="2766940816" sldId="2147375695"/>
            <ac:spMk id="2" creationId="{2A9826C4-29CA-8EA9-36C1-E734A395B7B3}"/>
          </ac:spMkLst>
        </pc:spChg>
        <pc:spChg chg="mod">
          <ac:chgData name="Kristen Wehe" userId="S::kwehe@uplandsoftware.com::71c548a5-196e-4bde-9567-700fef4dffde" providerId="AD" clId="Web-{BDE6D6C2-2B6A-548C-13AA-7322C2CBD4F8}" dt="2025-12-04T20:15:56.850" v="204" actId="20577"/>
          <ac:spMkLst>
            <pc:docMk/>
            <pc:sldMk cId="2766940816" sldId="2147375695"/>
            <ac:spMk id="388" creationId="{02EB0A73-9B31-9A48-82EB-716E6E36FCA6}"/>
          </ac:spMkLst>
        </pc:spChg>
        <pc:graphicFrameChg chg="mod modGraphic">
          <ac:chgData name="Kristen Wehe" userId="S::kwehe@uplandsoftware.com::71c548a5-196e-4bde-9567-700fef4dffde" providerId="AD" clId="Web-{BDE6D6C2-2B6A-548C-13AA-7322C2CBD4F8}" dt="2025-12-04T20:19:51.787" v="234" actId="1076"/>
          <ac:graphicFrameMkLst>
            <pc:docMk/>
            <pc:sldMk cId="2766940816" sldId="2147375695"/>
            <ac:graphicFrameMk id="390" creationId="{C78D2AB6-08E1-2AB0-5DF3-1DF52BB22D54}"/>
          </ac:graphicFrameMkLst>
        </pc:graphicFrameChg>
      </pc:sldChg>
      <pc:sldChg chg="modSp add replId">
        <pc:chgData name="Kristen Wehe" userId="S::kwehe@uplandsoftware.com::71c548a5-196e-4bde-9567-700fef4dffde" providerId="AD" clId="Web-{BDE6D6C2-2B6A-548C-13AA-7322C2CBD4F8}" dt="2025-12-04T20:33:30.553" v="622"/>
        <pc:sldMkLst>
          <pc:docMk/>
          <pc:sldMk cId="1341456372" sldId="2147375698"/>
        </pc:sldMkLst>
        <pc:spChg chg="mod">
          <ac:chgData name="Kristen Wehe" userId="S::kwehe@uplandsoftware.com::71c548a5-196e-4bde-9567-700fef4dffde" providerId="AD" clId="Web-{BDE6D6C2-2B6A-548C-13AA-7322C2CBD4F8}" dt="2025-12-04T20:32:57.115" v="607" actId="14100"/>
          <ac:spMkLst>
            <pc:docMk/>
            <pc:sldMk cId="1341456372" sldId="2147375698"/>
            <ac:spMk id="2" creationId="{9CCC090C-8F59-A864-DF46-F95919BB0779}"/>
          </ac:spMkLst>
        </pc:spChg>
        <pc:spChg chg="mod">
          <ac:chgData name="Kristen Wehe" userId="S::kwehe@uplandsoftware.com::71c548a5-196e-4bde-9567-700fef4dffde" providerId="AD" clId="Web-{BDE6D6C2-2B6A-548C-13AA-7322C2CBD4F8}" dt="2025-12-04T20:33:01.865" v="614" actId="20577"/>
          <ac:spMkLst>
            <pc:docMk/>
            <pc:sldMk cId="1341456372" sldId="2147375698"/>
            <ac:spMk id="388" creationId="{3234DCF3-205D-72F5-BD92-CDAB2FA295D5}"/>
          </ac:spMkLst>
        </pc:spChg>
        <pc:graphicFrameChg chg="mod modGraphic">
          <ac:chgData name="Kristen Wehe" userId="S::kwehe@uplandsoftware.com::71c548a5-196e-4bde-9567-700fef4dffde" providerId="AD" clId="Web-{BDE6D6C2-2B6A-548C-13AA-7322C2CBD4F8}" dt="2025-12-04T20:33:30.553" v="622"/>
          <ac:graphicFrameMkLst>
            <pc:docMk/>
            <pc:sldMk cId="1341456372" sldId="2147375698"/>
            <ac:graphicFrameMk id="390" creationId="{909E2780-91A0-12FF-A5E1-91BB77353604}"/>
          </ac:graphicFrameMkLst>
        </pc:graphicFrameChg>
      </pc:sldChg>
      <pc:sldChg chg="modSp add replId">
        <pc:chgData name="Kristen Wehe" userId="S::kwehe@uplandsoftware.com::71c548a5-196e-4bde-9567-700fef4dffde" providerId="AD" clId="Web-{BDE6D6C2-2B6A-548C-13AA-7322C2CBD4F8}" dt="2025-12-04T20:35:10.459" v="669"/>
        <pc:sldMkLst>
          <pc:docMk/>
          <pc:sldMk cId="1777853648" sldId="2147375699"/>
        </pc:sldMkLst>
        <pc:spChg chg="mod">
          <ac:chgData name="Kristen Wehe" userId="S::kwehe@uplandsoftware.com::71c548a5-196e-4bde-9567-700fef4dffde" providerId="AD" clId="Web-{BDE6D6C2-2B6A-548C-13AA-7322C2CBD4F8}" dt="2025-12-04T20:34:50.615" v="659" actId="14100"/>
          <ac:spMkLst>
            <pc:docMk/>
            <pc:sldMk cId="1777853648" sldId="2147375699"/>
            <ac:spMk id="2" creationId="{56B0F38D-2DE6-C51E-136A-FE7557472A8A}"/>
          </ac:spMkLst>
        </pc:spChg>
        <pc:spChg chg="mod">
          <ac:chgData name="Kristen Wehe" userId="S::kwehe@uplandsoftware.com::71c548a5-196e-4bde-9567-700fef4dffde" providerId="AD" clId="Web-{BDE6D6C2-2B6A-548C-13AA-7322C2CBD4F8}" dt="2025-12-04T20:34:01.522" v="630" actId="20577"/>
          <ac:spMkLst>
            <pc:docMk/>
            <pc:sldMk cId="1777853648" sldId="2147375699"/>
            <ac:spMk id="388" creationId="{C5FCC3B7-FBF6-46FF-D0F1-EF9DF850CB5A}"/>
          </ac:spMkLst>
        </pc:spChg>
        <pc:graphicFrameChg chg="mod modGraphic">
          <ac:chgData name="Kristen Wehe" userId="S::kwehe@uplandsoftware.com::71c548a5-196e-4bde-9567-700fef4dffde" providerId="AD" clId="Web-{BDE6D6C2-2B6A-548C-13AA-7322C2CBD4F8}" dt="2025-12-04T20:35:10.459" v="669"/>
          <ac:graphicFrameMkLst>
            <pc:docMk/>
            <pc:sldMk cId="1777853648" sldId="2147375699"/>
            <ac:graphicFrameMk id="390" creationId="{04647E91-D285-929F-95F1-CC40FAD1FB26}"/>
          </ac:graphicFrameMkLst>
        </pc:graphicFrameChg>
      </pc:sldChg>
      <pc:sldChg chg="modSp add replId">
        <pc:chgData name="Kristen Wehe" userId="S::kwehe@uplandsoftware.com::71c548a5-196e-4bde-9567-700fef4dffde" providerId="AD" clId="Web-{BDE6D6C2-2B6A-548C-13AA-7322C2CBD4F8}" dt="2025-12-04T20:43:56.147" v="817" actId="14100"/>
        <pc:sldMkLst>
          <pc:docMk/>
          <pc:sldMk cId="1833515010" sldId="2147375700"/>
        </pc:sldMkLst>
        <pc:spChg chg="mod">
          <ac:chgData name="Kristen Wehe" userId="S::kwehe@uplandsoftware.com::71c548a5-196e-4bde-9567-700fef4dffde" providerId="AD" clId="Web-{BDE6D6C2-2B6A-548C-13AA-7322C2CBD4F8}" dt="2025-12-04T20:43:56.147" v="817" actId="14100"/>
          <ac:spMkLst>
            <pc:docMk/>
            <pc:sldMk cId="1833515010" sldId="2147375700"/>
            <ac:spMk id="2" creationId="{663E940B-1A99-5FEE-6DA2-DA9AB16C71C9}"/>
          </ac:spMkLst>
        </pc:spChg>
        <pc:spChg chg="mod">
          <ac:chgData name="Kristen Wehe" userId="S::kwehe@uplandsoftware.com::71c548a5-196e-4bde-9567-700fef4dffde" providerId="AD" clId="Web-{BDE6D6C2-2B6A-548C-13AA-7322C2CBD4F8}" dt="2025-12-04T20:42:32.429" v="755" actId="20577"/>
          <ac:spMkLst>
            <pc:docMk/>
            <pc:sldMk cId="1833515010" sldId="2147375700"/>
            <ac:spMk id="388" creationId="{51873277-F0F5-29A6-5865-C2A00AD33419}"/>
          </ac:spMkLst>
        </pc:spChg>
        <pc:graphicFrameChg chg="mod modGraphic">
          <ac:chgData name="Kristen Wehe" userId="S::kwehe@uplandsoftware.com::71c548a5-196e-4bde-9567-700fef4dffde" providerId="AD" clId="Web-{BDE6D6C2-2B6A-548C-13AA-7322C2CBD4F8}" dt="2025-12-04T20:43:28.600" v="812" actId="1076"/>
          <ac:graphicFrameMkLst>
            <pc:docMk/>
            <pc:sldMk cId="1833515010" sldId="2147375700"/>
            <ac:graphicFrameMk id="390" creationId="{DE4BF2DB-FC0A-33C9-8B17-96A64FD070ED}"/>
          </ac:graphicFrameMkLst>
        </pc:graphicFrameChg>
      </pc:sldChg>
      <pc:sldChg chg="modSp add replId">
        <pc:chgData name="Kristen Wehe" userId="S::kwehe@uplandsoftware.com::71c548a5-196e-4bde-9567-700fef4dffde" providerId="AD" clId="Web-{BDE6D6C2-2B6A-548C-13AA-7322C2CBD4F8}" dt="2025-12-04T20:40:41.381" v="739" actId="20577"/>
        <pc:sldMkLst>
          <pc:docMk/>
          <pc:sldMk cId="3075322911" sldId="2147375701"/>
        </pc:sldMkLst>
        <pc:spChg chg="mod">
          <ac:chgData name="Kristen Wehe" userId="S::kwehe@uplandsoftware.com::71c548a5-196e-4bde-9567-700fef4dffde" providerId="AD" clId="Web-{BDE6D6C2-2B6A-548C-13AA-7322C2CBD4F8}" dt="2025-12-04T20:38:19.850" v="699" actId="20577"/>
          <ac:spMkLst>
            <pc:docMk/>
            <pc:sldMk cId="3075322911" sldId="2147375701"/>
            <ac:spMk id="388" creationId="{381CF3C4-94E7-D625-BEC9-1FE567F86DFB}"/>
          </ac:spMkLst>
        </pc:spChg>
        <pc:graphicFrameChg chg="mod modGraphic">
          <ac:chgData name="Kristen Wehe" userId="S::kwehe@uplandsoftware.com::71c548a5-196e-4bde-9567-700fef4dffde" providerId="AD" clId="Web-{BDE6D6C2-2B6A-548C-13AA-7322C2CBD4F8}" dt="2025-12-04T20:38:50.022" v="735" actId="1076"/>
          <ac:graphicFrameMkLst>
            <pc:docMk/>
            <pc:sldMk cId="3075322911" sldId="2147375701"/>
            <ac:graphicFrameMk id="390" creationId="{CE950EAC-86A2-1B74-6E64-ED600C522407}"/>
          </ac:graphicFrameMkLst>
        </pc:graphicFrameChg>
      </pc:sldChg>
      <pc:sldChg chg="modSp add replId">
        <pc:chgData name="Kristen Wehe" userId="S::kwehe@uplandsoftware.com::71c548a5-196e-4bde-9567-700fef4dffde" providerId="AD" clId="Web-{BDE6D6C2-2B6A-548C-13AA-7322C2CBD4F8}" dt="2025-12-04T20:40:52.210" v="750"/>
        <pc:sldMkLst>
          <pc:docMk/>
          <pc:sldMk cId="1706712363" sldId="2147375702"/>
        </pc:sldMkLst>
        <pc:spChg chg="mod">
          <ac:chgData name="Kristen Wehe" userId="S::kwehe@uplandsoftware.com::71c548a5-196e-4bde-9567-700fef4dffde" providerId="AD" clId="Web-{BDE6D6C2-2B6A-548C-13AA-7322C2CBD4F8}" dt="2025-12-04T20:37:22.412" v="685" actId="14100"/>
          <ac:spMkLst>
            <pc:docMk/>
            <pc:sldMk cId="1706712363" sldId="2147375702"/>
            <ac:spMk id="2" creationId="{43CAD0C3-4953-85E5-F55C-EF97A4769650}"/>
          </ac:spMkLst>
        </pc:spChg>
        <pc:spChg chg="mod">
          <ac:chgData name="Kristen Wehe" userId="S::kwehe@uplandsoftware.com::71c548a5-196e-4bde-9567-700fef4dffde" providerId="AD" clId="Web-{BDE6D6C2-2B6A-548C-13AA-7322C2CBD4F8}" dt="2025-12-04T20:36:45.803" v="678" actId="20577"/>
          <ac:spMkLst>
            <pc:docMk/>
            <pc:sldMk cId="1706712363" sldId="2147375702"/>
            <ac:spMk id="388" creationId="{1D7E2C39-6ED2-6397-9DE9-25A6B448D1E0}"/>
          </ac:spMkLst>
        </pc:spChg>
        <pc:graphicFrameChg chg="mod modGraphic">
          <ac:chgData name="Kristen Wehe" userId="S::kwehe@uplandsoftware.com::71c548a5-196e-4bde-9567-700fef4dffde" providerId="AD" clId="Web-{BDE6D6C2-2B6A-548C-13AA-7322C2CBD4F8}" dt="2025-12-04T20:40:52.210" v="750"/>
          <ac:graphicFrameMkLst>
            <pc:docMk/>
            <pc:sldMk cId="1706712363" sldId="2147375702"/>
            <ac:graphicFrameMk id="390" creationId="{1815D1F3-89C0-5B4E-6F86-7B0A03CB3DF9}"/>
          </ac:graphicFrameMkLst>
        </pc:graphicFrameChg>
      </pc:sldChg>
      <pc:sldChg chg="modSp add replId">
        <pc:chgData name="Kristen Wehe" userId="S::kwehe@uplandsoftware.com::71c548a5-196e-4bde-9567-700fef4dffde" providerId="AD" clId="Web-{BDE6D6C2-2B6A-548C-13AA-7322C2CBD4F8}" dt="2025-12-04T20:47:53.725" v="865"/>
        <pc:sldMkLst>
          <pc:docMk/>
          <pc:sldMk cId="2827267375" sldId="2147375703"/>
        </pc:sldMkLst>
        <pc:spChg chg="mod">
          <ac:chgData name="Kristen Wehe" userId="S::kwehe@uplandsoftware.com::71c548a5-196e-4bde-9567-700fef4dffde" providerId="AD" clId="Web-{BDE6D6C2-2B6A-548C-13AA-7322C2CBD4F8}" dt="2025-12-04T20:44:35.991" v="822" actId="20577"/>
          <ac:spMkLst>
            <pc:docMk/>
            <pc:sldMk cId="2827267375" sldId="2147375703"/>
            <ac:spMk id="388" creationId="{AEA70D5C-AE8B-35F3-9BDC-F794D22F72B0}"/>
          </ac:spMkLst>
        </pc:spChg>
        <pc:graphicFrameChg chg="mod modGraphic">
          <ac:chgData name="Kristen Wehe" userId="S::kwehe@uplandsoftware.com::71c548a5-196e-4bde-9567-700fef4dffde" providerId="AD" clId="Web-{BDE6D6C2-2B6A-548C-13AA-7322C2CBD4F8}" dt="2025-12-04T20:47:53.725" v="865"/>
          <ac:graphicFrameMkLst>
            <pc:docMk/>
            <pc:sldMk cId="2827267375" sldId="2147375703"/>
            <ac:graphicFrameMk id="390" creationId="{A5B658B2-DF59-45FA-B2C0-6D8189F39E6D}"/>
          </ac:graphicFrameMkLst>
        </pc:graphicFrameChg>
      </pc:sldChg>
    </pc:docChg>
  </pc:docChgLst>
  <pc:docChgLst>
    <pc:chgData name="Kristen Wehe" userId="S::kwehe@uplandsoftware.com::71c548a5-196e-4bde-9567-700fef4dffde" providerId="AD" clId="Web-{FD009812-7F66-266C-0877-3D9AB4507E76}"/>
    <pc:docChg chg="addSld delSld modSld sldOrd">
      <pc:chgData name="Kristen Wehe" userId="S::kwehe@uplandsoftware.com::71c548a5-196e-4bde-9567-700fef4dffde" providerId="AD" clId="Web-{FD009812-7F66-266C-0877-3D9AB4507E76}" dt="2025-11-20T16:47:14.732" v="115"/>
      <pc:docMkLst>
        <pc:docMk/>
      </pc:docMkLst>
      <pc:sldChg chg="add">
        <pc:chgData name="Kristen Wehe" userId="S::kwehe@uplandsoftware.com::71c548a5-196e-4bde-9567-700fef4dffde" providerId="AD" clId="Web-{FD009812-7F66-266C-0877-3D9AB4507E76}" dt="2025-11-20T16:45:04.963" v="59"/>
        <pc:sldMkLst>
          <pc:docMk/>
          <pc:sldMk cId="0" sldId="257"/>
        </pc:sldMkLst>
      </pc:sldChg>
      <pc:sldChg chg="add">
        <pc:chgData name="Kristen Wehe" userId="S::kwehe@uplandsoftware.com::71c548a5-196e-4bde-9567-700fef4dffde" providerId="AD" clId="Web-{FD009812-7F66-266C-0877-3D9AB4507E76}" dt="2025-11-20T16:45:05.166" v="60"/>
        <pc:sldMkLst>
          <pc:docMk/>
          <pc:sldMk cId="0" sldId="258"/>
        </pc:sldMkLst>
      </pc:sldChg>
      <pc:sldChg chg="add">
        <pc:chgData name="Kristen Wehe" userId="S::kwehe@uplandsoftware.com::71c548a5-196e-4bde-9567-700fef4dffde" providerId="AD" clId="Web-{FD009812-7F66-266C-0877-3D9AB4507E76}" dt="2025-11-20T16:45:05.869" v="62"/>
        <pc:sldMkLst>
          <pc:docMk/>
          <pc:sldMk cId="0" sldId="260"/>
        </pc:sldMkLst>
      </pc:sldChg>
      <pc:sldChg chg="add">
        <pc:chgData name="Kristen Wehe" userId="S::kwehe@uplandsoftware.com::71c548a5-196e-4bde-9567-700fef4dffde" providerId="AD" clId="Web-{FD009812-7F66-266C-0877-3D9AB4507E76}" dt="2025-11-20T16:45:14.495" v="98"/>
        <pc:sldMkLst>
          <pc:docMk/>
          <pc:sldMk cId="0" sldId="296"/>
        </pc:sldMkLst>
      </pc:sldChg>
      <pc:sldChg chg="addSp delSp modSp">
        <pc:chgData name="Kristen Wehe" userId="S::kwehe@uplandsoftware.com::71c548a5-196e-4bde-9567-700fef4dffde" providerId="AD" clId="Web-{FD009812-7F66-266C-0877-3D9AB4507E76}" dt="2025-11-20T16:46:47.012" v="111"/>
        <pc:sldMkLst>
          <pc:docMk/>
          <pc:sldMk cId="3883210877" sldId="2147375389"/>
        </pc:sldMkLst>
        <pc:spChg chg="mod">
          <ac:chgData name="Kristen Wehe" userId="S::kwehe@uplandsoftware.com::71c548a5-196e-4bde-9567-700fef4dffde" providerId="AD" clId="Web-{FD009812-7F66-266C-0877-3D9AB4507E76}" dt="2025-11-20T16:46:38.731" v="109" actId="1076"/>
          <ac:spMkLst>
            <pc:docMk/>
            <pc:sldMk cId="3883210877" sldId="2147375389"/>
            <ac:spMk id="2" creationId="{A05E2EF2-9E15-0FE2-17D2-BBDBAD6BDB6F}"/>
          </ac:spMkLst>
        </pc:spChg>
      </pc:sldChg>
      <pc:sldMasterChg chg="addSldLayout">
        <pc:chgData name="Kristen Wehe" userId="S::kwehe@uplandsoftware.com::71c548a5-196e-4bde-9567-700fef4dffde" providerId="AD" clId="Web-{FD009812-7F66-266C-0877-3D9AB4507E76}" dt="2025-11-20T16:45:14.495" v="98"/>
        <pc:sldMasterMkLst>
          <pc:docMk/>
          <pc:sldMasterMk cId="3531943919" sldId="2147483648"/>
        </pc:sldMasterMkLst>
        <pc:sldLayoutChg chg="add">
          <pc:chgData name="Kristen Wehe" userId="S::kwehe@uplandsoftware.com::71c548a5-196e-4bde-9567-700fef4dffde" providerId="AD" clId="Web-{FD009812-7F66-266C-0877-3D9AB4507E76}" dt="2025-11-20T16:45:04.963" v="59"/>
          <pc:sldLayoutMkLst>
            <pc:docMk/>
            <pc:sldMasterMk cId="3531943919" sldId="2147483648"/>
            <pc:sldLayoutMk cId="92991791" sldId="2147483879"/>
          </pc:sldLayoutMkLst>
        </pc:sldLayoutChg>
        <pc:sldLayoutChg chg="add">
          <pc:chgData name="Kristen Wehe" userId="S::kwehe@uplandsoftware.com::71c548a5-196e-4bde-9567-700fef4dffde" providerId="AD" clId="Web-{FD009812-7F66-266C-0877-3D9AB4507E76}" dt="2025-11-20T16:45:05.572" v="61"/>
          <pc:sldLayoutMkLst>
            <pc:docMk/>
            <pc:sldMasterMk cId="3531943919" sldId="2147483648"/>
            <pc:sldLayoutMk cId="2774047104" sldId="2147483880"/>
          </pc:sldLayoutMkLst>
        </pc:sldLayoutChg>
        <pc:sldLayoutChg chg="add">
          <pc:chgData name="Kristen Wehe" userId="S::kwehe@uplandsoftware.com::71c548a5-196e-4bde-9567-700fef4dffde" providerId="AD" clId="Web-{FD009812-7F66-266C-0877-3D9AB4507E76}" dt="2025-11-20T16:45:05.869" v="62"/>
          <pc:sldLayoutMkLst>
            <pc:docMk/>
            <pc:sldMasterMk cId="3531943919" sldId="2147483648"/>
            <pc:sldLayoutMk cId="2452350580" sldId="2147483881"/>
          </pc:sldLayoutMkLst>
        </pc:sldLayoutChg>
        <pc:sldLayoutChg chg="add">
          <pc:chgData name="Kristen Wehe" userId="S::kwehe@uplandsoftware.com::71c548a5-196e-4bde-9567-700fef4dffde" providerId="AD" clId="Web-{FD009812-7F66-266C-0877-3D9AB4507E76}" dt="2025-11-20T16:45:14.495" v="98"/>
          <pc:sldLayoutMkLst>
            <pc:docMk/>
            <pc:sldMasterMk cId="3531943919" sldId="2147483648"/>
            <pc:sldLayoutMk cId="4106823480" sldId="2147483882"/>
          </pc:sldLayoutMkLst>
        </pc:sldLayoutChg>
      </pc:sldMasterChg>
    </pc:docChg>
  </pc:docChgLst>
  <pc:docChgLst>
    <pc:chgData name="Kristen Wehe" userId="S::kwehe@uplandsoftware.com::71c548a5-196e-4bde-9567-700fef4dffde" providerId="AD" clId="Web-{AE88EFE3-8571-DF13-81EB-7551AB4347DD}"/>
    <pc:docChg chg="addSld delSld modSld">
      <pc:chgData name="Kristen Wehe" userId="S::kwehe@uplandsoftware.com::71c548a5-196e-4bde-9567-700fef4dffde" providerId="AD" clId="Web-{AE88EFE3-8571-DF13-81EB-7551AB4347DD}" dt="2025-11-20T18:29:14.848" v="228"/>
      <pc:docMkLst>
        <pc:docMk/>
      </pc:docMkLst>
      <pc:sldChg chg="addSp delSp modSp mod modClrScheme chgLayout">
        <pc:chgData name="Kristen Wehe" userId="S::kwehe@uplandsoftware.com::71c548a5-196e-4bde-9567-700fef4dffde" providerId="AD" clId="Web-{AE88EFE3-8571-DF13-81EB-7551AB4347DD}" dt="2025-11-20T16:49:27.534" v="19" actId="20577"/>
        <pc:sldMkLst>
          <pc:docMk/>
          <pc:sldMk cId="0" sldId="257"/>
        </pc:sldMkLst>
        <pc:spChg chg="mod ord">
          <ac:chgData name="Kristen Wehe" userId="S::kwehe@uplandsoftware.com::71c548a5-196e-4bde-9567-700fef4dffde" providerId="AD" clId="Web-{AE88EFE3-8571-DF13-81EB-7551AB4347DD}" dt="2025-11-20T16:49:20.830" v="17" actId="1076"/>
          <ac:spMkLst>
            <pc:docMk/>
            <pc:sldMk cId="0" sldId="257"/>
            <ac:spMk id="370" creationId="{00000000-0000-0000-0000-000000000000}"/>
          </ac:spMkLst>
        </pc:spChg>
        <pc:spChg chg="mod ord">
          <ac:chgData name="Kristen Wehe" userId="S::kwehe@uplandsoftware.com::71c548a5-196e-4bde-9567-700fef4dffde" providerId="AD" clId="Web-{AE88EFE3-8571-DF13-81EB-7551AB4347DD}" dt="2025-11-20T16:49:27.534" v="19" actId="20577"/>
          <ac:spMkLst>
            <pc:docMk/>
            <pc:sldMk cId="0" sldId="257"/>
            <ac:spMk id="371" creationId="{00000000-0000-0000-0000-000000000000}"/>
          </ac:spMkLst>
        </pc:spChg>
      </pc:sldChg>
      <pc:sldChg chg="addSp delSp modSp mod modClrScheme chgLayout">
        <pc:chgData name="Kristen Wehe" userId="S::kwehe@uplandsoftware.com::71c548a5-196e-4bde-9567-700fef4dffde" providerId="AD" clId="Web-{AE88EFE3-8571-DF13-81EB-7551AB4347DD}" dt="2025-11-20T16:54:19.549" v="146" actId="20577"/>
        <pc:sldMkLst>
          <pc:docMk/>
          <pc:sldMk cId="0" sldId="258"/>
        </pc:sldMkLst>
        <pc:spChg chg="mod">
          <ac:chgData name="Kristen Wehe" userId="S::kwehe@uplandsoftware.com::71c548a5-196e-4bde-9567-700fef4dffde" providerId="AD" clId="Web-{AE88EFE3-8571-DF13-81EB-7551AB4347DD}" dt="2025-11-20T16:54:19.549" v="146" actId="20577"/>
          <ac:spMkLst>
            <pc:docMk/>
            <pc:sldMk cId="0" sldId="258"/>
            <ac:spMk id="5" creationId="{229A4DFA-C8CC-5F46-8779-FD3ED1F0C55B}"/>
          </ac:spMkLst>
        </pc:spChg>
        <pc:spChg chg="add mod">
          <ac:chgData name="Kristen Wehe" userId="S::kwehe@uplandsoftware.com::71c548a5-196e-4bde-9567-700fef4dffde" providerId="AD" clId="Web-{AE88EFE3-8571-DF13-81EB-7551AB4347DD}" dt="2025-11-20T16:53:50.002" v="136" actId="20577"/>
          <ac:spMkLst>
            <pc:docMk/>
            <pc:sldMk cId="0" sldId="258"/>
            <ac:spMk id="10" creationId="{33342B11-4C7C-6EF4-791D-2C3C4DF79235}"/>
          </ac:spMkLst>
        </pc:spChg>
        <pc:spChg chg="mod ord">
          <ac:chgData name="Kristen Wehe" userId="S::kwehe@uplandsoftware.com::71c548a5-196e-4bde-9567-700fef4dffde" providerId="AD" clId="Web-{AE88EFE3-8571-DF13-81EB-7551AB4347DD}" dt="2025-11-20T16:51:44.060" v="36" actId="20577"/>
          <ac:spMkLst>
            <pc:docMk/>
            <pc:sldMk cId="0" sldId="258"/>
            <ac:spMk id="377" creationId="{00000000-0000-0000-0000-000000000000}"/>
          </ac:spMkLst>
        </pc:spChg>
      </pc:sldChg>
      <pc:sldChg chg="addSp delSp modSp mod modClrScheme chgLayout">
        <pc:chgData name="Kristen Wehe" userId="S::kwehe@uplandsoftware.com::71c548a5-196e-4bde-9567-700fef4dffde" providerId="AD" clId="Web-{AE88EFE3-8571-DF13-81EB-7551AB4347DD}" dt="2025-11-20T18:29:14.848" v="228"/>
        <pc:sldMkLst>
          <pc:docMk/>
          <pc:sldMk cId="0" sldId="260"/>
        </pc:sldMkLst>
        <pc:spChg chg="add mod ord">
          <ac:chgData name="Kristen Wehe" userId="S::kwehe@uplandsoftware.com::71c548a5-196e-4bde-9567-700fef4dffde" providerId="AD" clId="Web-{AE88EFE3-8571-DF13-81EB-7551AB4347DD}" dt="2025-11-20T18:27:50.386" v="219"/>
          <ac:spMkLst>
            <pc:docMk/>
            <pc:sldMk cId="0" sldId="260"/>
            <ac:spMk id="5" creationId="{4A7128BA-ED69-2F7F-9EA2-811793DD1D11}"/>
          </ac:spMkLst>
        </pc:spChg>
        <pc:spChg chg="mod ord">
          <ac:chgData name="Kristen Wehe" userId="S::kwehe@uplandsoftware.com::71c548a5-196e-4bde-9567-700fef4dffde" providerId="AD" clId="Web-{AE88EFE3-8571-DF13-81EB-7551AB4347DD}" dt="2025-11-20T18:28:03.419" v="221" actId="20577"/>
          <ac:spMkLst>
            <pc:docMk/>
            <pc:sldMk cId="0" sldId="260"/>
            <ac:spMk id="388" creationId="{00000000-0000-0000-0000-000000000000}"/>
          </ac:spMkLst>
        </pc:spChg>
        <pc:graphicFrameChg chg="mod modGraphic">
          <ac:chgData name="Kristen Wehe" userId="S::kwehe@uplandsoftware.com::71c548a5-196e-4bde-9567-700fef4dffde" providerId="AD" clId="Web-{AE88EFE3-8571-DF13-81EB-7551AB4347DD}" dt="2025-11-20T18:29:14.848" v="228"/>
          <ac:graphicFrameMkLst>
            <pc:docMk/>
            <pc:sldMk cId="0" sldId="260"/>
            <ac:graphicFrameMk id="390" creationId="{00000000-0000-0000-0000-000000000000}"/>
          </ac:graphicFrameMkLst>
        </pc:graphicFrameChg>
        <pc:picChg chg="add mod">
          <ac:chgData name="Kristen Wehe" userId="S::kwehe@uplandsoftware.com::71c548a5-196e-4bde-9567-700fef4dffde" providerId="AD" clId="Web-{AE88EFE3-8571-DF13-81EB-7551AB4347DD}" dt="2025-11-20T18:27:24.383" v="213" actId="1076"/>
          <ac:picMkLst>
            <pc:docMk/>
            <pc:sldMk cId="0" sldId="260"/>
            <ac:picMk id="3" creationId="{E8EE1FB4-4F6A-3BE3-E836-1BCD167C8C2E}"/>
          </ac:picMkLst>
        </pc:picChg>
      </pc:sldChg>
      <pc:sldChg chg="addSp delSp modSp add">
        <pc:chgData name="Kristen Wehe" userId="S::kwehe@uplandsoftware.com::71c548a5-196e-4bde-9567-700fef4dffde" providerId="AD" clId="Web-{AE88EFE3-8571-DF13-81EB-7551AB4347DD}" dt="2025-11-20T16:57:48.227" v="164" actId="1076"/>
        <pc:sldMkLst>
          <pc:docMk/>
          <pc:sldMk cId="343926670" sldId="2147375680"/>
        </pc:sldMkLst>
        <pc:spChg chg="mod">
          <ac:chgData name="Kristen Wehe" userId="S::kwehe@uplandsoftware.com::71c548a5-196e-4bde-9567-700fef4dffde" providerId="AD" clId="Web-{AE88EFE3-8571-DF13-81EB-7551AB4347DD}" dt="2025-11-20T16:57:21.554" v="157" actId="20577"/>
          <ac:spMkLst>
            <pc:docMk/>
            <pc:sldMk cId="343926670" sldId="2147375680"/>
            <ac:spMk id="3" creationId="{68977155-5146-1066-2C01-51289D275DDA}"/>
          </ac:spMkLst>
        </pc:spChg>
        <pc:spChg chg="add mod ord">
          <ac:chgData name="Kristen Wehe" userId="S::kwehe@uplandsoftware.com::71c548a5-196e-4bde-9567-700fef4dffde" providerId="AD" clId="Web-{AE88EFE3-8571-DF13-81EB-7551AB4347DD}" dt="2025-11-20T16:57:48.227" v="164" actId="1076"/>
          <ac:spMkLst>
            <pc:docMk/>
            <pc:sldMk cId="343926670" sldId="2147375680"/>
            <ac:spMk id="5" creationId="{54F4A4B5-B3A4-E27D-59EE-0A68FDAB2D1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7F118BA-3E83-7E4F-BE23-7154A20E27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Galano Grotesque" pitchFamily="2" charset="77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302FEA-71CA-844B-ABE8-D38E18D3E69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E1E52-C35C-E349-945A-D1F4D8D95443}" type="datetimeFigureOut">
              <a:rPr lang="en-US" smtClean="0">
                <a:latin typeface="Galano Grotesque" pitchFamily="2" charset="77"/>
              </a:rPr>
              <a:t>12/17/2025</a:t>
            </a:fld>
            <a:endParaRPr lang="en-US">
              <a:latin typeface="Galano Grotesque" pitchFamily="2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090898-DEB8-0F46-9462-E696BF11B27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Galano Grotesque" pitchFamily="2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654F5-2AA9-4540-B1BF-0986443E0AB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FB3994-FE93-A74A-85A1-E2DC5D56BDCD}" type="slidenum">
              <a:rPr lang="en-US" smtClean="0">
                <a:latin typeface="Galano Grotesque" pitchFamily="2" charset="77"/>
              </a:rPr>
              <a:t>‹#›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62592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alano Grotesque" pitchFamily="2" charset="77"/>
              </a:defRPr>
            </a:lvl1pPr>
          </a:lstStyle>
          <a:p>
            <a:endParaRPr lang="en-US">
              <a:latin typeface="Galano Grotesque" pitchFamily="2" charset="77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Galano Grotesque" pitchFamily="2" charset="77"/>
              </a:defRPr>
            </a:lvl1pPr>
          </a:lstStyle>
          <a:p>
            <a:fld id="{BAF93C2D-C5AE-8242-AED6-342EC2D9A17C}" type="datetimeFigureOut">
              <a:rPr lang="en-US" smtClean="0"/>
              <a:pPr/>
              <a:t>12/17/2025</a:t>
            </a:fld>
            <a:endParaRPr lang="en-US">
              <a:latin typeface="Galano Grotesque" pitchFamily="2" charset="77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alano Grotesque" pitchFamily="2" charset="77"/>
              </a:defRPr>
            </a:lvl1pPr>
          </a:lstStyle>
          <a:p>
            <a:endParaRPr lang="en-US">
              <a:latin typeface="Galano Grotesque" pitchFamily="2" charset="77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Galano Grotesque" pitchFamily="2" charset="77"/>
              </a:defRPr>
            </a:lvl1pPr>
          </a:lstStyle>
          <a:p>
            <a:fld id="{239E8C66-6F81-7846-ADC3-DA1999A2643B}" type="slidenum">
              <a:rPr lang="en-US" smtClean="0"/>
              <a:pPr/>
              <a:t>‹#›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64937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Galano Grotesque" pitchFamily="2" charset="77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Galano Grotesque" pitchFamily="2" charset="77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Galano Grotesque" pitchFamily="2" charset="77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Galano Grotesque" pitchFamily="2" charset="77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Galano Grotesque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56456dc2c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56456dc2c4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>
          <a:extLst>
            <a:ext uri="{FF2B5EF4-FFF2-40B4-BE49-F238E27FC236}">
              <a16:creationId xmlns:a16="http://schemas.microsoft.com/office/drawing/2014/main" id="{7C86E74F-DFD1-7876-A523-7240F93D4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6456dc2c4_0_46:notes">
            <a:extLst>
              <a:ext uri="{FF2B5EF4-FFF2-40B4-BE49-F238E27FC236}">
                <a16:creationId xmlns:a16="http://schemas.microsoft.com/office/drawing/2014/main" id="{23D93E83-EEFA-595B-AE69-A8717C7606F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56456dc2c4_0_46:notes">
            <a:extLst>
              <a:ext uri="{FF2B5EF4-FFF2-40B4-BE49-F238E27FC236}">
                <a16:creationId xmlns:a16="http://schemas.microsoft.com/office/drawing/2014/main" id="{AAA65A89-9E8F-587D-9B42-92999BF761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5803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>
          <a:extLst>
            <a:ext uri="{FF2B5EF4-FFF2-40B4-BE49-F238E27FC236}">
              <a16:creationId xmlns:a16="http://schemas.microsoft.com/office/drawing/2014/main" id="{8BB5F7CD-BE25-C4D4-D677-5466185AC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6456dc2c4_0_46:notes">
            <a:extLst>
              <a:ext uri="{FF2B5EF4-FFF2-40B4-BE49-F238E27FC236}">
                <a16:creationId xmlns:a16="http://schemas.microsoft.com/office/drawing/2014/main" id="{7B095127-05C8-2B9B-2CCC-DD6FE38772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56456dc2c4_0_46:notes">
            <a:extLst>
              <a:ext uri="{FF2B5EF4-FFF2-40B4-BE49-F238E27FC236}">
                <a16:creationId xmlns:a16="http://schemas.microsoft.com/office/drawing/2014/main" id="{74E72D1A-C260-57F6-53CF-EA783A8A8E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2126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74BC1-B37C-2E1A-FCFD-8D4ED8ECB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C7A5AD-9A49-E943-B10F-F640A8A81D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9D14C7-1D88-4764-991A-A6E5B35559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GalanoBold"/>
              </a:rPr>
              <a:t>Fun and engaging for your audience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GalanoBold"/>
              </a:rPr>
              <a:t>Interactive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GalanoBold"/>
              </a:rPr>
              <a:t>Captures attention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GalanoBold"/>
              </a:rPr>
              <a:t>Motivates participation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GalanoBold"/>
              </a:rPr>
              <a:t>Gives you permission to market in the future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GalanoBold"/>
              </a:rPr>
              <a:t>Backed up with a customized, multi-media advertising package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GalanoBold"/>
            </a:endParaRPr>
          </a:p>
          <a:p>
            <a:pPr>
              <a:defRPr/>
            </a:pPr>
            <a:r>
              <a:rPr lang="en-US" dirty="0" err="1">
                <a:solidFill>
                  <a:srgbClr val="000000"/>
                </a:solidFill>
              </a:rPr>
              <a:t>HOw</a:t>
            </a:r>
            <a:r>
              <a:rPr lang="en-US" dirty="0">
                <a:solidFill>
                  <a:srgbClr val="000000"/>
                </a:solidFill>
              </a:rPr>
              <a:t>: A multimedia campaign, centered around an online promotion to drive actionable leads. 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Benefits of running a promotion? 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An online contest works really well for building </a:t>
            </a:r>
            <a:r>
              <a:rPr lang="en-US" b="1" dirty="0">
                <a:solidFill>
                  <a:srgbClr val="000000"/>
                </a:solidFill>
              </a:rPr>
              <a:t>actionable leads with email growth</a:t>
            </a:r>
            <a:r>
              <a:rPr lang="en-US" dirty="0">
                <a:solidFill>
                  <a:srgbClr val="000000"/>
                </a:solidFill>
              </a:rPr>
              <a:t> because it does three things at once: it captures attention, motivates participation, and gives you permission to market long-term. </a:t>
            </a:r>
            <a:endParaRPr lang="en-US"/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GalanoBold"/>
            </a:endParaRPr>
          </a:p>
          <a:p>
            <a:pPr>
              <a:defRPr/>
            </a:pPr>
            <a:r>
              <a:rPr lang="en-US" b="1" dirty="0">
                <a:solidFill>
                  <a:srgbClr val="000000"/>
                </a:solidFill>
              </a:rPr>
              <a:t>Why Online Contests Are a Powerful Lead Builder</a:t>
            </a:r>
            <a:endParaRPr lang="en-US"/>
          </a:p>
          <a:p>
            <a:pPr>
              <a:defRPr/>
            </a:pPr>
            <a:br>
              <a:rPr lang="en-US"/>
            </a:br>
            <a:endParaRPr lang="en-US"/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Running an online contest is one of the fastest and most effective ways to grow an email database with leads that are ready to act. Here’s why:</a:t>
            </a:r>
            <a:endParaRPr lang="en-US"/>
          </a:p>
          <a:p>
            <a:pPr marL="171450" indent="-171450">
              <a:buFont typeface="Arial"/>
              <a:buChar char="•"/>
              <a:defRPr/>
            </a:pPr>
            <a:r>
              <a:rPr lang="en-US" b="1" dirty="0">
                <a:solidFill>
                  <a:srgbClr val="000000"/>
                </a:solidFill>
              </a:rPr>
              <a:t>Drives Big Participation</a:t>
            </a:r>
            <a:endParaRPr lang="en-US"/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People love the chance to win. A great prize instantly gets attention and motivates thousands to enter, giving your brand a huge audience boost.</a:t>
            </a:r>
            <a:endParaRPr lang="en-US"/>
          </a:p>
          <a:p>
            <a:pPr marL="171450" indent="-171450">
              <a:buFont typeface="Arial"/>
              <a:buChar char="•"/>
              <a:defRPr/>
            </a:pPr>
            <a:r>
              <a:rPr lang="en-US" b="1" dirty="0">
                <a:solidFill>
                  <a:srgbClr val="000000"/>
                </a:solidFill>
              </a:rPr>
              <a:t>Collects Real, Actionable Leads</a:t>
            </a:r>
            <a:endParaRPr lang="en-US"/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Every entry requires an email address, so you’re not just reaching people once—you’re building a list of potential customers you can market to again and again.</a:t>
            </a:r>
            <a:endParaRPr lang="en-US"/>
          </a:p>
          <a:p>
            <a:pPr marL="171450" indent="-171450">
              <a:buFont typeface="Arial"/>
              <a:buChar char="•"/>
              <a:defRPr/>
            </a:pPr>
            <a:r>
              <a:rPr lang="en-US" b="1" dirty="0">
                <a:solidFill>
                  <a:srgbClr val="000000"/>
                </a:solidFill>
              </a:rPr>
              <a:t>Captures More Than Just Emails</a:t>
            </a:r>
            <a:endParaRPr lang="en-US"/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You can ask custom questions that uncover interests, preferences, and buying intent. That means the leads you collect aren’t just names on a list—they’re actionable insights you can use to target future campaigns.</a:t>
            </a:r>
            <a:endParaRPr lang="en-US"/>
          </a:p>
          <a:p>
            <a:pPr marL="171450" indent="-171450">
              <a:buFont typeface="Arial"/>
              <a:buChar char="•"/>
              <a:defRPr/>
            </a:pPr>
            <a:r>
              <a:rPr lang="en-US" b="1" dirty="0">
                <a:solidFill>
                  <a:srgbClr val="000000"/>
                </a:solidFill>
              </a:rPr>
              <a:t>Built-In Word of Mouth</a:t>
            </a:r>
            <a:endParaRPr lang="en-US"/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Contests are naturally shareable. When participants spread the word for extra chances to win, your reach multiplies without added cost.</a:t>
            </a:r>
            <a:endParaRPr lang="en-US"/>
          </a:p>
          <a:p>
            <a:pPr marL="171450" indent="-171450">
              <a:buFont typeface="Arial"/>
              <a:buChar char="•"/>
              <a:defRPr/>
            </a:pPr>
            <a:r>
              <a:rPr lang="en-US" b="1" dirty="0">
                <a:solidFill>
                  <a:srgbClr val="000000"/>
                </a:solidFill>
              </a:rPr>
              <a:t>Immediate Impact + Long-Term Value</a:t>
            </a:r>
            <a:endParaRPr lang="en-US"/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The contest creates buzz and traffic now, while the email list you build becomes a long-term marketing asset that drives sales well beyond the promotion.</a:t>
            </a:r>
            <a:endParaRPr lang="en-US"/>
          </a:p>
          <a:p>
            <a:pPr>
              <a:defRPr/>
            </a:pPr>
            <a:br>
              <a:rPr lang="en-US"/>
            </a:br>
            <a:endParaRPr lang="en-US"/>
          </a:p>
          <a:p>
            <a:pPr>
              <a:defRPr/>
            </a:pPr>
            <a:r>
              <a:rPr lang="en-US" b="1" dirty="0">
                <a:solidFill>
                  <a:srgbClr val="000000"/>
                </a:solidFill>
              </a:rPr>
              <a:t>Bottom line:</a:t>
            </a:r>
            <a:r>
              <a:rPr lang="en-US" dirty="0">
                <a:solidFill>
                  <a:srgbClr val="000000"/>
                </a:solidFill>
              </a:rPr>
              <a:t> An online contest doesn’t just get attention—it turns that attention into leads you can use to grow revenue.</a:t>
            </a: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“An online contest is one of the easiest ways to build a list of people who actually want to hear from you. The prize grabs attention, the entry form collects email addresses and insights about your audience, and the built-in sharing drives viral reach. The best part? You’re not just getting names—you’re building an email list you can market to over and over again, turning one promotion into a long-term revenue driver.”</a:t>
            </a:r>
            <a:endParaRPr lang="en-US" dirty="0"/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GalanoBold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046E35-B336-85E2-0DD0-79155E0F7D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t>13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00234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>
          <a:extLst>
            <a:ext uri="{FF2B5EF4-FFF2-40B4-BE49-F238E27FC236}">
              <a16:creationId xmlns:a16="http://schemas.microsoft.com/office/drawing/2014/main" id="{EC73315D-72F9-6409-A087-EA4B52899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6456dc2c4_0_46:notes">
            <a:extLst>
              <a:ext uri="{FF2B5EF4-FFF2-40B4-BE49-F238E27FC236}">
                <a16:creationId xmlns:a16="http://schemas.microsoft.com/office/drawing/2014/main" id="{6F63799C-8576-5C8C-DFEF-7FF810102C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56456dc2c4_0_46:notes">
            <a:extLst>
              <a:ext uri="{FF2B5EF4-FFF2-40B4-BE49-F238E27FC236}">
                <a16:creationId xmlns:a16="http://schemas.microsoft.com/office/drawing/2014/main" id="{B6327E8B-177A-CCCF-E303-270479CFD2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42587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>
          <a:extLst>
            <a:ext uri="{FF2B5EF4-FFF2-40B4-BE49-F238E27FC236}">
              <a16:creationId xmlns:a16="http://schemas.microsoft.com/office/drawing/2014/main" id="{E5D0C143-1BD8-1D76-6D9F-FDF296F08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6456dc2c4_0_46:notes">
            <a:extLst>
              <a:ext uri="{FF2B5EF4-FFF2-40B4-BE49-F238E27FC236}">
                <a16:creationId xmlns:a16="http://schemas.microsoft.com/office/drawing/2014/main" id="{BC001C52-17C3-24CE-B7A2-6B1349F8DD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56456dc2c4_0_46:notes">
            <a:extLst>
              <a:ext uri="{FF2B5EF4-FFF2-40B4-BE49-F238E27FC236}">
                <a16:creationId xmlns:a16="http://schemas.microsoft.com/office/drawing/2014/main" id="{12B62550-825B-3FA6-9706-5B21484AC8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2934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>
          <a:extLst>
            <a:ext uri="{FF2B5EF4-FFF2-40B4-BE49-F238E27FC236}">
              <a16:creationId xmlns:a16="http://schemas.microsoft.com/office/drawing/2014/main" id="{6B34B46D-4E22-6EF2-F4A6-7775FF512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6456dc2c4_0_46:notes">
            <a:extLst>
              <a:ext uri="{FF2B5EF4-FFF2-40B4-BE49-F238E27FC236}">
                <a16:creationId xmlns:a16="http://schemas.microsoft.com/office/drawing/2014/main" id="{0FCF018E-2B74-25BE-0752-6B481C8D9A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56456dc2c4_0_46:notes">
            <a:extLst>
              <a:ext uri="{FF2B5EF4-FFF2-40B4-BE49-F238E27FC236}">
                <a16:creationId xmlns:a16="http://schemas.microsoft.com/office/drawing/2014/main" id="{5B8C9923-6571-4EBE-B8A2-24B9FF26C1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78603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E6784-464D-2278-89A3-95DF152A8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539992-30A7-6382-64F0-5D6F4A6A15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B703AB-9332-0348-371F-646FFBE898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GalanoBold"/>
              </a:rPr>
              <a:t>Fun and engaging for your audience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GalanoBold"/>
              </a:rPr>
              <a:t>Interactive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GalanoBold"/>
              </a:rPr>
              <a:t>Captures attention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GalanoBold"/>
              </a:rPr>
              <a:t>Motivates participation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GalanoBold"/>
              </a:rPr>
              <a:t>Gives you permission to market in the future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GalanoBold"/>
              </a:rPr>
              <a:t>Backed up with a customized, multi-media advertising package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GalanoBold"/>
            </a:endParaRPr>
          </a:p>
          <a:p>
            <a:pPr>
              <a:defRPr/>
            </a:pPr>
            <a:r>
              <a:rPr lang="en-US" dirty="0" err="1">
                <a:solidFill>
                  <a:srgbClr val="000000"/>
                </a:solidFill>
              </a:rPr>
              <a:t>HOw</a:t>
            </a:r>
            <a:r>
              <a:rPr lang="en-US" dirty="0">
                <a:solidFill>
                  <a:srgbClr val="000000"/>
                </a:solidFill>
              </a:rPr>
              <a:t>: A multimedia campaign, centered around an online promotion to drive actionable leads. 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Benefits of running a promotion? 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An online contest works really well for building </a:t>
            </a:r>
            <a:r>
              <a:rPr lang="en-US" b="1" dirty="0">
                <a:solidFill>
                  <a:srgbClr val="000000"/>
                </a:solidFill>
              </a:rPr>
              <a:t>actionable leads with email growth</a:t>
            </a:r>
            <a:r>
              <a:rPr lang="en-US" dirty="0">
                <a:solidFill>
                  <a:srgbClr val="000000"/>
                </a:solidFill>
              </a:rPr>
              <a:t> because it does three things at once: it captures attention, motivates participation, and gives you permission to market long-term. </a:t>
            </a:r>
            <a:endParaRPr lang="en-US"/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GalanoBold"/>
            </a:endParaRPr>
          </a:p>
          <a:p>
            <a:pPr>
              <a:defRPr/>
            </a:pPr>
            <a:r>
              <a:rPr lang="en-US" b="1" dirty="0">
                <a:solidFill>
                  <a:srgbClr val="000000"/>
                </a:solidFill>
              </a:rPr>
              <a:t>Why Online Contests Are a Powerful Lead Builder</a:t>
            </a:r>
            <a:endParaRPr lang="en-US"/>
          </a:p>
          <a:p>
            <a:pPr>
              <a:defRPr/>
            </a:pPr>
            <a:br>
              <a:rPr lang="en-US"/>
            </a:br>
            <a:endParaRPr lang="en-US"/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Running an online contest is one of the fastest and most effective ways to grow an email database with leads that are ready to act. Here’s why:</a:t>
            </a:r>
            <a:endParaRPr lang="en-US"/>
          </a:p>
          <a:p>
            <a:pPr marL="171450" indent="-171450">
              <a:buFont typeface="Arial"/>
              <a:buChar char="•"/>
              <a:defRPr/>
            </a:pPr>
            <a:r>
              <a:rPr lang="en-US" b="1" dirty="0">
                <a:solidFill>
                  <a:srgbClr val="000000"/>
                </a:solidFill>
              </a:rPr>
              <a:t>Drives Big Participation</a:t>
            </a:r>
            <a:endParaRPr lang="en-US"/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People love the chance to win. A great prize instantly gets attention and motivates thousands to enter, giving your brand a huge audience boost.</a:t>
            </a:r>
            <a:endParaRPr lang="en-US" dirty="0"/>
          </a:p>
          <a:p>
            <a:pPr marL="171450" indent="-171450">
              <a:buFont typeface="Arial"/>
              <a:buChar char="•"/>
              <a:defRPr/>
            </a:pPr>
            <a:r>
              <a:rPr lang="en-US" b="1" dirty="0">
                <a:solidFill>
                  <a:srgbClr val="000000"/>
                </a:solidFill>
              </a:rPr>
              <a:t>Collects Real, Actionable Leads</a:t>
            </a:r>
            <a:endParaRPr lang="en-US" dirty="0"/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Every entry requires an email address, so you’re not just reaching people once—you’re building a list of potential customers you can market to again and again.</a:t>
            </a:r>
            <a:endParaRPr lang="en-US" dirty="0"/>
          </a:p>
          <a:p>
            <a:pPr marL="171450" indent="-171450">
              <a:buFont typeface="Arial"/>
              <a:buChar char="•"/>
              <a:defRPr/>
            </a:pPr>
            <a:r>
              <a:rPr lang="en-US" b="1" dirty="0">
                <a:solidFill>
                  <a:srgbClr val="000000"/>
                </a:solidFill>
              </a:rPr>
              <a:t>Captures More Than Just Emails</a:t>
            </a:r>
            <a:endParaRPr lang="en-US" dirty="0"/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You can ask custom questions that uncover interests, preferences, and buying intent. That means the leads you collect aren’t just names on a list—they’re actionable insights you can use to target future campaigns.</a:t>
            </a:r>
            <a:endParaRPr lang="en-US" dirty="0"/>
          </a:p>
          <a:p>
            <a:pPr marL="171450" indent="-171450">
              <a:buFont typeface="Arial"/>
              <a:buChar char="•"/>
              <a:defRPr/>
            </a:pPr>
            <a:r>
              <a:rPr lang="en-US" b="1" dirty="0">
                <a:solidFill>
                  <a:srgbClr val="000000"/>
                </a:solidFill>
              </a:rPr>
              <a:t>Built-In Word of Mouth</a:t>
            </a:r>
            <a:endParaRPr lang="en-US" dirty="0"/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Contests are naturally shareable. When participants spread the word for extra chances to win, your reach multiplies without added cost.</a:t>
            </a:r>
            <a:endParaRPr lang="en-US" dirty="0"/>
          </a:p>
          <a:p>
            <a:pPr marL="171450" indent="-171450">
              <a:buFont typeface="Arial"/>
              <a:buChar char="•"/>
              <a:defRPr/>
            </a:pPr>
            <a:r>
              <a:rPr lang="en-US" b="1" dirty="0">
                <a:solidFill>
                  <a:srgbClr val="000000"/>
                </a:solidFill>
              </a:rPr>
              <a:t>Immediate Impact + Long-Term Value</a:t>
            </a:r>
            <a:endParaRPr lang="en-US" dirty="0"/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The contest creates buzz and traffic now, while the email list you build becomes a long-term marketing asset that drives sales well beyond the promotion.</a:t>
            </a:r>
            <a:endParaRPr lang="en-US" dirty="0"/>
          </a:p>
          <a:p>
            <a:pPr>
              <a:defRPr/>
            </a:pPr>
            <a:br>
              <a:rPr lang="en-US"/>
            </a:br>
            <a:endParaRPr lang="en-US"/>
          </a:p>
          <a:p>
            <a:pPr>
              <a:defRPr/>
            </a:pPr>
            <a:r>
              <a:rPr lang="en-US" b="1" dirty="0">
                <a:solidFill>
                  <a:srgbClr val="000000"/>
                </a:solidFill>
              </a:rPr>
              <a:t>Bottom line:</a:t>
            </a:r>
            <a:r>
              <a:rPr lang="en-US" dirty="0">
                <a:solidFill>
                  <a:srgbClr val="000000"/>
                </a:solidFill>
              </a:rPr>
              <a:t> An online contest doesn’t just get attention—it turns that attention into leads you can use to grow revenue.</a:t>
            </a:r>
            <a:endParaRPr lang="en-US" dirty="0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“An online contest is one of the easiest ways to build a list of people who actually want to hear from you. The prize grabs attention, the entry form collects email addresses and insights about your audience, and the built-in sharing drives viral reach. The best part? You’re not just getting names—you’re building an email list you can market to over and over again, turning one promotion into a long-term revenue driver.”</a:t>
            </a:r>
            <a:endParaRPr lang="en-US" dirty="0"/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GalanoBold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C89430-E095-D413-D60B-363429D615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t>17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181181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>
          <a:extLst>
            <a:ext uri="{FF2B5EF4-FFF2-40B4-BE49-F238E27FC236}">
              <a16:creationId xmlns:a16="http://schemas.microsoft.com/office/drawing/2014/main" id="{5248FDD8-E85D-4C4C-340D-8ECA5E02A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6456dc2c4_0_46:notes">
            <a:extLst>
              <a:ext uri="{FF2B5EF4-FFF2-40B4-BE49-F238E27FC236}">
                <a16:creationId xmlns:a16="http://schemas.microsoft.com/office/drawing/2014/main" id="{D3D9EB45-CC81-F68C-C39F-3995138AC6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56456dc2c4_0_46:notes">
            <a:extLst>
              <a:ext uri="{FF2B5EF4-FFF2-40B4-BE49-F238E27FC236}">
                <a16:creationId xmlns:a16="http://schemas.microsoft.com/office/drawing/2014/main" id="{8740662D-1726-7063-BCF3-28C7171241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36510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>
          <a:extLst>
            <a:ext uri="{FF2B5EF4-FFF2-40B4-BE49-F238E27FC236}">
              <a16:creationId xmlns:a16="http://schemas.microsoft.com/office/drawing/2014/main" id="{CBD108E3-72CF-742C-6C47-86110EF69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6456dc2c4_0_46:notes">
            <a:extLst>
              <a:ext uri="{FF2B5EF4-FFF2-40B4-BE49-F238E27FC236}">
                <a16:creationId xmlns:a16="http://schemas.microsoft.com/office/drawing/2014/main" id="{068D163F-6AD4-F25F-6216-62FE3FCE14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56456dc2c4_0_46:notes">
            <a:extLst>
              <a:ext uri="{FF2B5EF4-FFF2-40B4-BE49-F238E27FC236}">
                <a16:creationId xmlns:a16="http://schemas.microsoft.com/office/drawing/2014/main" id="{7ABFFB56-A65C-C52C-D780-50858C97D3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01527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>
          <a:extLst>
            <a:ext uri="{FF2B5EF4-FFF2-40B4-BE49-F238E27FC236}">
              <a16:creationId xmlns:a16="http://schemas.microsoft.com/office/drawing/2014/main" id="{4CFE7C20-A603-3A70-0BFE-4D3BD0234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6456dc2c4_0_46:notes">
            <a:extLst>
              <a:ext uri="{FF2B5EF4-FFF2-40B4-BE49-F238E27FC236}">
                <a16:creationId xmlns:a16="http://schemas.microsoft.com/office/drawing/2014/main" id="{3CA22398-3C1E-2D29-FF82-E08D0BFEC4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56456dc2c4_0_46:notes">
            <a:extLst>
              <a:ext uri="{FF2B5EF4-FFF2-40B4-BE49-F238E27FC236}">
                <a16:creationId xmlns:a16="http://schemas.microsoft.com/office/drawing/2014/main" id="{4D78343C-E487-D84B-4437-E3539C9674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5600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56456dc2c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56456dc2c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>
          <a:extLst>
            <a:ext uri="{FF2B5EF4-FFF2-40B4-BE49-F238E27FC236}">
              <a16:creationId xmlns:a16="http://schemas.microsoft.com/office/drawing/2014/main" id="{E8762F34-7113-5CE8-1F65-248044C2B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6456dc2c4_0_46:notes">
            <a:extLst>
              <a:ext uri="{FF2B5EF4-FFF2-40B4-BE49-F238E27FC236}">
                <a16:creationId xmlns:a16="http://schemas.microsoft.com/office/drawing/2014/main" id="{5BA42988-38CC-7080-491F-7665A4EE4C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56456dc2c4_0_46:notes">
            <a:extLst>
              <a:ext uri="{FF2B5EF4-FFF2-40B4-BE49-F238E27FC236}">
                <a16:creationId xmlns:a16="http://schemas.microsoft.com/office/drawing/2014/main" id="{B334BED7-6CA6-A0C7-E561-20EECA573C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82994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>
          <a:extLst>
            <a:ext uri="{FF2B5EF4-FFF2-40B4-BE49-F238E27FC236}">
              <a16:creationId xmlns:a16="http://schemas.microsoft.com/office/drawing/2014/main" id="{57CB696C-7353-F0E5-BA74-7600077EB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6456dc2c4_0_46:notes">
            <a:extLst>
              <a:ext uri="{FF2B5EF4-FFF2-40B4-BE49-F238E27FC236}">
                <a16:creationId xmlns:a16="http://schemas.microsoft.com/office/drawing/2014/main" id="{03C81170-2319-6337-F035-361739A5D2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56456dc2c4_0_46:notes">
            <a:extLst>
              <a:ext uri="{FF2B5EF4-FFF2-40B4-BE49-F238E27FC236}">
                <a16:creationId xmlns:a16="http://schemas.microsoft.com/office/drawing/2014/main" id="{2FCC0E77-5B23-113A-636C-0C8D3C5410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20873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98022-24AD-A044-8C42-4F6158481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86C04F-85F6-CB71-B7AE-CF15FF181A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77F10A-355D-49AE-DCD2-A9E850AE42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GalanoBold"/>
              </a:rPr>
              <a:t>Fun and engaging for your audience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GalanoBold"/>
              </a:rPr>
              <a:t>Interactive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GalanoBold"/>
              </a:rPr>
              <a:t>Captures attention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GalanoBold"/>
              </a:rPr>
              <a:t>Motivates participation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GalanoBold"/>
              </a:rPr>
              <a:t>Gives you permission to market in the future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GalanoBold"/>
              </a:rPr>
              <a:t>Backed up with a customized, multi-media advertising package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GalanoBold"/>
            </a:endParaRPr>
          </a:p>
          <a:p>
            <a:pPr>
              <a:defRPr/>
            </a:pPr>
            <a:r>
              <a:rPr lang="en-US" dirty="0" err="1">
                <a:solidFill>
                  <a:srgbClr val="000000"/>
                </a:solidFill>
              </a:rPr>
              <a:t>HOw</a:t>
            </a:r>
            <a:r>
              <a:rPr lang="en-US" dirty="0">
                <a:solidFill>
                  <a:srgbClr val="000000"/>
                </a:solidFill>
              </a:rPr>
              <a:t>: A multimedia campaign, centered around an online promotion to drive actionable leads. 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Benefits of running a promotion? 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An online contest works really well for building </a:t>
            </a:r>
            <a:r>
              <a:rPr lang="en-US" b="1" dirty="0">
                <a:solidFill>
                  <a:srgbClr val="000000"/>
                </a:solidFill>
              </a:rPr>
              <a:t>actionable leads with email growth</a:t>
            </a:r>
            <a:r>
              <a:rPr lang="en-US" dirty="0">
                <a:solidFill>
                  <a:srgbClr val="000000"/>
                </a:solidFill>
              </a:rPr>
              <a:t> because it does three things at once: it captures attention, motivates participation, and gives you permission to market long-term. </a:t>
            </a:r>
            <a:endParaRPr lang="en-US"/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GalanoBold"/>
            </a:endParaRPr>
          </a:p>
          <a:p>
            <a:pPr>
              <a:defRPr/>
            </a:pPr>
            <a:r>
              <a:rPr lang="en-US" b="1" dirty="0">
                <a:solidFill>
                  <a:srgbClr val="000000"/>
                </a:solidFill>
              </a:rPr>
              <a:t>Why Online Contests Are a Powerful Lead Builder</a:t>
            </a:r>
            <a:endParaRPr lang="en-US"/>
          </a:p>
          <a:p>
            <a:pPr>
              <a:defRPr/>
            </a:pPr>
            <a:br>
              <a:rPr lang="en-US"/>
            </a:br>
            <a:endParaRPr lang="en-US"/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Running an online contest is one of the fastest and most effective ways to grow an email database with leads that are ready to act. Here’s why:</a:t>
            </a:r>
            <a:endParaRPr lang="en-US"/>
          </a:p>
          <a:p>
            <a:pPr marL="171450" indent="-171450">
              <a:buFont typeface="Arial"/>
              <a:buChar char="•"/>
              <a:defRPr/>
            </a:pPr>
            <a:r>
              <a:rPr lang="en-US" b="1" dirty="0">
                <a:solidFill>
                  <a:srgbClr val="000000"/>
                </a:solidFill>
              </a:rPr>
              <a:t>Drives Big Participation</a:t>
            </a:r>
            <a:endParaRPr lang="en-US"/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People love the chance to win. A great prize instantly gets attention and motivates thousands to enter, giving your brand a huge audience boost.</a:t>
            </a:r>
            <a:endParaRPr lang="en-US"/>
          </a:p>
          <a:p>
            <a:pPr marL="171450" indent="-171450">
              <a:buFont typeface="Arial"/>
              <a:buChar char="•"/>
              <a:defRPr/>
            </a:pPr>
            <a:r>
              <a:rPr lang="en-US" b="1" dirty="0">
                <a:solidFill>
                  <a:srgbClr val="000000"/>
                </a:solidFill>
              </a:rPr>
              <a:t>Collects Real, Actionable Leads</a:t>
            </a:r>
            <a:endParaRPr lang="en-US"/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Every entry requires an email address, so you’re not just reaching people once—you’re building a list of potential customers you can market to again and again.</a:t>
            </a:r>
            <a:endParaRPr lang="en-US"/>
          </a:p>
          <a:p>
            <a:pPr marL="171450" indent="-171450">
              <a:buFont typeface="Arial"/>
              <a:buChar char="•"/>
              <a:defRPr/>
            </a:pPr>
            <a:r>
              <a:rPr lang="en-US" b="1" dirty="0">
                <a:solidFill>
                  <a:srgbClr val="000000"/>
                </a:solidFill>
              </a:rPr>
              <a:t>Captures More Than Just Emails</a:t>
            </a:r>
            <a:endParaRPr lang="en-US"/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You can ask custom questions that uncover interests, preferences, and buying intent. That means the leads you collect aren’t just names on a list—they’re actionable insights you can use to target future campaigns.</a:t>
            </a:r>
            <a:endParaRPr lang="en-US"/>
          </a:p>
          <a:p>
            <a:pPr marL="171450" indent="-171450">
              <a:buFont typeface="Arial"/>
              <a:buChar char="•"/>
              <a:defRPr/>
            </a:pPr>
            <a:r>
              <a:rPr lang="en-US" b="1" dirty="0">
                <a:solidFill>
                  <a:srgbClr val="000000"/>
                </a:solidFill>
              </a:rPr>
              <a:t>Built-In Word of Mouth</a:t>
            </a:r>
            <a:endParaRPr lang="en-US"/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Contests are naturally shareable. When participants spread the word for extra chances to win, your reach multiplies without added cost.</a:t>
            </a:r>
            <a:endParaRPr lang="en-US"/>
          </a:p>
          <a:p>
            <a:pPr marL="171450" indent="-171450">
              <a:buFont typeface="Arial"/>
              <a:buChar char="•"/>
              <a:defRPr/>
            </a:pPr>
            <a:r>
              <a:rPr lang="en-US" b="1" dirty="0">
                <a:solidFill>
                  <a:srgbClr val="000000"/>
                </a:solidFill>
              </a:rPr>
              <a:t>Immediate Impact + Long-Term Value</a:t>
            </a:r>
            <a:endParaRPr lang="en-US"/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The contest creates buzz and traffic now, while the email list you build becomes a long-term marketing asset that drives sales well beyond the promotion.</a:t>
            </a:r>
            <a:endParaRPr lang="en-US"/>
          </a:p>
          <a:p>
            <a:pPr>
              <a:defRPr/>
            </a:pPr>
            <a:br>
              <a:rPr lang="en-US"/>
            </a:br>
            <a:endParaRPr lang="en-US"/>
          </a:p>
          <a:p>
            <a:pPr>
              <a:defRPr/>
            </a:pPr>
            <a:r>
              <a:rPr lang="en-US" b="1" dirty="0">
                <a:solidFill>
                  <a:srgbClr val="000000"/>
                </a:solidFill>
              </a:rPr>
              <a:t>Bottom line:</a:t>
            </a:r>
            <a:r>
              <a:rPr lang="en-US" dirty="0">
                <a:solidFill>
                  <a:srgbClr val="000000"/>
                </a:solidFill>
              </a:rPr>
              <a:t> An online contest doesn’t just get attention—it turns that attention into leads you can use to grow revenue.</a:t>
            </a: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“An online contest is one of the easiest ways to build a list of people who actually want to hear from you. The prize grabs attention, the entry form collects email addresses and insights about your audience, and the built-in sharing drives viral reach. The best part? You’re not just getting names—you’re building an email list you can market to over and over again, turning one promotion into a long-term revenue driver.”</a:t>
            </a:r>
            <a:endParaRPr lang="en-US" dirty="0"/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GalanoBold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45000A-20FE-CF14-170A-D3A2C375F9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t>23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250654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>
          <a:extLst>
            <a:ext uri="{FF2B5EF4-FFF2-40B4-BE49-F238E27FC236}">
              <a16:creationId xmlns:a16="http://schemas.microsoft.com/office/drawing/2014/main" id="{EFB88345-A951-97E7-973F-13ADC586E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6456dc2c4_0_46:notes">
            <a:extLst>
              <a:ext uri="{FF2B5EF4-FFF2-40B4-BE49-F238E27FC236}">
                <a16:creationId xmlns:a16="http://schemas.microsoft.com/office/drawing/2014/main" id="{474ACE2B-1B6F-320D-19C3-ED192678E6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56456dc2c4_0_46:notes">
            <a:extLst>
              <a:ext uri="{FF2B5EF4-FFF2-40B4-BE49-F238E27FC236}">
                <a16:creationId xmlns:a16="http://schemas.microsoft.com/office/drawing/2014/main" id="{AD8C3C15-5175-6782-6BF9-EF0912A8D7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06892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>
          <a:extLst>
            <a:ext uri="{FF2B5EF4-FFF2-40B4-BE49-F238E27FC236}">
              <a16:creationId xmlns:a16="http://schemas.microsoft.com/office/drawing/2014/main" id="{AAB7BAB7-2B1B-D31A-4632-56BAD108F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6456dc2c4_0_46:notes">
            <a:extLst>
              <a:ext uri="{FF2B5EF4-FFF2-40B4-BE49-F238E27FC236}">
                <a16:creationId xmlns:a16="http://schemas.microsoft.com/office/drawing/2014/main" id="{EC1B94E1-DACB-5B4A-66F1-E1CAD847D3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56456dc2c4_0_46:notes">
            <a:extLst>
              <a:ext uri="{FF2B5EF4-FFF2-40B4-BE49-F238E27FC236}">
                <a16:creationId xmlns:a16="http://schemas.microsoft.com/office/drawing/2014/main" id="{FD52CCC4-D72E-DE0F-FB6F-F30767438C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29643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>
          <a:extLst>
            <a:ext uri="{FF2B5EF4-FFF2-40B4-BE49-F238E27FC236}">
              <a16:creationId xmlns:a16="http://schemas.microsoft.com/office/drawing/2014/main" id="{4C208A69-341A-2C01-2A06-5946ACA5D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6456dc2c4_0_46:notes">
            <a:extLst>
              <a:ext uri="{FF2B5EF4-FFF2-40B4-BE49-F238E27FC236}">
                <a16:creationId xmlns:a16="http://schemas.microsoft.com/office/drawing/2014/main" id="{F25EF01C-7AA0-8274-EFA2-91EF07E074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56456dc2c4_0_46:notes">
            <a:extLst>
              <a:ext uri="{FF2B5EF4-FFF2-40B4-BE49-F238E27FC236}">
                <a16:creationId xmlns:a16="http://schemas.microsoft.com/office/drawing/2014/main" id="{ED1DD867-F98D-B4FB-6981-718F38D831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33603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1AF64-F235-5495-C02E-B2E055565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6DC314-DB97-B648-8FC5-3AC76C88D3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C6D55E-1CDD-F66F-6E77-64AD7C2664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GalanoBold"/>
              </a:rPr>
              <a:t>Fun and engaging for your audience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GalanoBold"/>
              </a:rPr>
              <a:t>Interactive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GalanoBold"/>
              </a:rPr>
              <a:t>Captures attention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GalanoBold"/>
              </a:rPr>
              <a:t>Motivates participation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GalanoBold"/>
              </a:rPr>
              <a:t>Gives you permission to market in the future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GalanoBold"/>
              </a:rPr>
              <a:t>Backed up with a customized, multi-media advertising package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GalanoBold"/>
            </a:endParaRPr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HOw: A multimedia campaign, centered around an online promotion to drive actionable leads. 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Benefits of running a promotion? 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An online contest works really well for building </a:t>
            </a:r>
            <a:r>
              <a:rPr lang="en-US" b="1">
                <a:solidFill>
                  <a:srgbClr val="000000"/>
                </a:solidFill>
              </a:rPr>
              <a:t>actionable leads with email growth</a:t>
            </a:r>
            <a:r>
              <a:rPr lang="en-US">
                <a:solidFill>
                  <a:srgbClr val="000000"/>
                </a:solidFill>
              </a:rPr>
              <a:t> because it does three things at once: it captures attention, motivates participation, and gives you permission to market long-term. </a:t>
            </a:r>
            <a:endParaRPr lang="en-US"/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GalanoBold"/>
            </a:endParaRPr>
          </a:p>
          <a:p>
            <a:pPr>
              <a:defRPr/>
            </a:pPr>
            <a:r>
              <a:rPr lang="en-US" b="1">
                <a:solidFill>
                  <a:srgbClr val="000000"/>
                </a:solidFill>
              </a:rPr>
              <a:t>Why Online Contests Are a Powerful Lead Builder</a:t>
            </a:r>
            <a:endParaRPr lang="en-US"/>
          </a:p>
          <a:p>
            <a:pPr>
              <a:defRPr/>
            </a:pPr>
            <a:br>
              <a:rPr lang="en-US"/>
            </a:br>
            <a:endParaRPr lang="en-US"/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Running an online contest is one of the fastest and most effective ways to grow an email database with leads that are ready to act. Here’s why:</a:t>
            </a:r>
            <a:endParaRPr lang="en-US"/>
          </a:p>
          <a:p>
            <a:pPr marL="171450" indent="-171450">
              <a:buFont typeface="Arial"/>
              <a:buChar char="•"/>
              <a:defRPr/>
            </a:pPr>
            <a:r>
              <a:rPr lang="en-US" b="1">
                <a:solidFill>
                  <a:srgbClr val="000000"/>
                </a:solidFill>
              </a:rPr>
              <a:t>Drives Big Participation</a:t>
            </a:r>
            <a:endParaRPr lang="en-US"/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People love the chance to win. A great prize instantly gets attention and motivates thousands to enter, giving your brand a huge audience boost.</a:t>
            </a:r>
            <a:endParaRPr lang="en-US"/>
          </a:p>
          <a:p>
            <a:pPr marL="171450" indent="-171450">
              <a:buFont typeface="Arial"/>
              <a:buChar char="•"/>
              <a:defRPr/>
            </a:pPr>
            <a:r>
              <a:rPr lang="en-US" b="1">
                <a:solidFill>
                  <a:srgbClr val="000000"/>
                </a:solidFill>
              </a:rPr>
              <a:t>Collects Real, Actionable Leads</a:t>
            </a:r>
            <a:endParaRPr lang="en-US"/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Every entry requires an email address, so you’re not just reaching people once—you’re building a list of potential customers you can market to again and again.</a:t>
            </a:r>
            <a:endParaRPr lang="en-US"/>
          </a:p>
          <a:p>
            <a:pPr marL="171450" indent="-171450">
              <a:buFont typeface="Arial"/>
              <a:buChar char="•"/>
              <a:defRPr/>
            </a:pPr>
            <a:r>
              <a:rPr lang="en-US" b="1">
                <a:solidFill>
                  <a:srgbClr val="000000"/>
                </a:solidFill>
              </a:rPr>
              <a:t>Captures More Than Just Emails</a:t>
            </a:r>
            <a:endParaRPr lang="en-US"/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You can ask custom questions that uncover interests, preferences, and buying intent. That means the leads you collect aren’t just names on a list—they’re actionable insights you can use to target future campaigns.</a:t>
            </a:r>
            <a:endParaRPr lang="en-US"/>
          </a:p>
          <a:p>
            <a:pPr marL="171450" indent="-171450">
              <a:buFont typeface="Arial"/>
              <a:buChar char="•"/>
              <a:defRPr/>
            </a:pPr>
            <a:r>
              <a:rPr lang="en-US" b="1">
                <a:solidFill>
                  <a:srgbClr val="000000"/>
                </a:solidFill>
              </a:rPr>
              <a:t>Built-In Word of Mouth</a:t>
            </a:r>
            <a:endParaRPr lang="en-US"/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Contests are naturally shareable. When participants spread the word for extra chances to win, your reach multiplies without added cost.</a:t>
            </a:r>
            <a:endParaRPr lang="en-US"/>
          </a:p>
          <a:p>
            <a:pPr marL="171450" indent="-171450">
              <a:buFont typeface="Arial"/>
              <a:buChar char="•"/>
              <a:defRPr/>
            </a:pPr>
            <a:r>
              <a:rPr lang="en-US" b="1">
                <a:solidFill>
                  <a:srgbClr val="000000"/>
                </a:solidFill>
              </a:rPr>
              <a:t>Immediate Impact + Long-Term Value</a:t>
            </a:r>
            <a:endParaRPr lang="en-US"/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The contest creates buzz and traffic now, while the email list you build becomes a long-term marketing asset that drives sales well beyond the promotion.</a:t>
            </a:r>
            <a:endParaRPr lang="en-US"/>
          </a:p>
          <a:p>
            <a:pPr>
              <a:defRPr/>
            </a:pPr>
            <a:br>
              <a:rPr lang="en-US"/>
            </a:br>
            <a:endParaRPr lang="en-US"/>
          </a:p>
          <a:p>
            <a:pPr>
              <a:defRPr/>
            </a:pPr>
            <a:r>
              <a:rPr lang="en-US" b="1">
                <a:solidFill>
                  <a:srgbClr val="000000"/>
                </a:solidFill>
              </a:rPr>
              <a:t>Bottom line:</a:t>
            </a:r>
            <a:r>
              <a:rPr lang="en-US">
                <a:solidFill>
                  <a:srgbClr val="000000"/>
                </a:solidFill>
              </a:rPr>
              <a:t> An online contest doesn’t just get attention—it turns that attention into leads you can use to grow revenue.</a:t>
            </a: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“An online contest is one of the easiest ways to build a list of people who actually want to hear from you. The prize grabs attention, the entry form collects email addresses and insights about your audience, and the built-in sharing drives viral reach. The best part? You’re not just getting names—you’re building an email list you can market to over and over again, turning one promotion into a long-term revenue driver.”</a:t>
            </a:r>
            <a:endParaRPr lang="en-US"/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GalanoBold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D63E28-9D8C-8F08-F2C9-95A9B6656D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t>27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369641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>
          <a:extLst>
            <a:ext uri="{FF2B5EF4-FFF2-40B4-BE49-F238E27FC236}">
              <a16:creationId xmlns:a16="http://schemas.microsoft.com/office/drawing/2014/main" id="{D1E9287F-14A2-033B-B5A1-53570D5EC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6456dc2c4_0_46:notes">
            <a:extLst>
              <a:ext uri="{FF2B5EF4-FFF2-40B4-BE49-F238E27FC236}">
                <a16:creationId xmlns:a16="http://schemas.microsoft.com/office/drawing/2014/main" id="{5EB3300C-81BB-BB73-8E50-CC9A75381A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56456dc2c4_0_46:notes">
            <a:extLst>
              <a:ext uri="{FF2B5EF4-FFF2-40B4-BE49-F238E27FC236}">
                <a16:creationId xmlns:a16="http://schemas.microsoft.com/office/drawing/2014/main" id="{3399F341-434C-D9A3-B697-FD1B8946C5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38369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>
          <a:extLst>
            <a:ext uri="{FF2B5EF4-FFF2-40B4-BE49-F238E27FC236}">
              <a16:creationId xmlns:a16="http://schemas.microsoft.com/office/drawing/2014/main" id="{4D34E9EE-EF51-079E-5FFD-8F0A5CE4E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6456dc2c4_0_46:notes">
            <a:extLst>
              <a:ext uri="{FF2B5EF4-FFF2-40B4-BE49-F238E27FC236}">
                <a16:creationId xmlns:a16="http://schemas.microsoft.com/office/drawing/2014/main" id="{6BADB5F3-E4B0-7E16-0589-D3F9D18A25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56456dc2c4_0_46:notes">
            <a:extLst>
              <a:ext uri="{FF2B5EF4-FFF2-40B4-BE49-F238E27FC236}">
                <a16:creationId xmlns:a16="http://schemas.microsoft.com/office/drawing/2014/main" id="{0BE665B0-6E86-C38F-F297-C5D4E7C30A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73201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>
          <a:extLst>
            <a:ext uri="{FF2B5EF4-FFF2-40B4-BE49-F238E27FC236}">
              <a16:creationId xmlns:a16="http://schemas.microsoft.com/office/drawing/2014/main" id="{F62D53AD-1935-A791-65BE-04C7BF1E5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6456dc2c4_0_46:notes">
            <a:extLst>
              <a:ext uri="{FF2B5EF4-FFF2-40B4-BE49-F238E27FC236}">
                <a16:creationId xmlns:a16="http://schemas.microsoft.com/office/drawing/2014/main" id="{FD6B9B45-9CA0-6A2A-58AB-B74B44B225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56456dc2c4_0_46:notes">
            <a:extLst>
              <a:ext uri="{FF2B5EF4-FFF2-40B4-BE49-F238E27FC236}">
                <a16:creationId xmlns:a16="http://schemas.microsoft.com/office/drawing/2014/main" id="{33139E45-C81C-BB51-BFB3-29A0F65DDF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3065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2AA0E-0B27-EAAB-B34D-E625F554F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6B7252-D5A2-8E31-5059-2C6A72B63C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C99B95-97DB-1E4F-D356-6571892F43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GalanoBold"/>
              </a:rPr>
              <a:t>Fun and engaging for your audience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GalanoBold"/>
              </a:rPr>
              <a:t>Interactive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GalanoBold"/>
              </a:rPr>
              <a:t>Captures attention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GalanoBold"/>
              </a:rPr>
              <a:t>Motivates participation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GalanoBold"/>
              </a:rPr>
              <a:t>Gives you permission to market in the future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GalanoBold"/>
              </a:rPr>
              <a:t>Backed up with a customized, multi-media advertising package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GalanoBold"/>
            </a:endParaRPr>
          </a:p>
          <a:p>
            <a:pPr>
              <a:defRPr/>
            </a:pPr>
            <a:r>
              <a:rPr lang="en-US" dirty="0" err="1">
                <a:solidFill>
                  <a:srgbClr val="000000"/>
                </a:solidFill>
              </a:rPr>
              <a:t>HOw</a:t>
            </a:r>
            <a:r>
              <a:rPr lang="en-US" dirty="0">
                <a:solidFill>
                  <a:srgbClr val="000000"/>
                </a:solidFill>
              </a:rPr>
              <a:t>: A multimedia campaign, centered around an online promotion to drive actionable leads. 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Benefits of running a promotion? 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An online contest works really well for building </a:t>
            </a:r>
            <a:r>
              <a:rPr lang="en-US" b="1" dirty="0">
                <a:solidFill>
                  <a:srgbClr val="000000"/>
                </a:solidFill>
              </a:rPr>
              <a:t>actionable leads with email growth</a:t>
            </a:r>
            <a:r>
              <a:rPr lang="en-US" dirty="0">
                <a:solidFill>
                  <a:srgbClr val="000000"/>
                </a:solidFill>
              </a:rPr>
              <a:t> because it does three things at once: it captures attention, motivates participation, and gives you permission to market long-term. </a:t>
            </a:r>
            <a:endParaRPr lang="en-US" dirty="0"/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GalanoBold"/>
            </a:endParaRPr>
          </a:p>
          <a:p>
            <a:pPr>
              <a:defRPr/>
            </a:pPr>
            <a:r>
              <a:rPr lang="en-US" b="1" dirty="0">
                <a:solidFill>
                  <a:srgbClr val="000000"/>
                </a:solidFill>
              </a:rPr>
              <a:t>Why Online Contests Are a Powerful Lead Builder</a:t>
            </a:r>
            <a:endParaRPr lang="en-US" dirty="0"/>
          </a:p>
          <a:p>
            <a:pPr>
              <a:defRPr/>
            </a:pPr>
            <a:br>
              <a:rPr lang="en-US"/>
            </a:br>
            <a:endParaRPr lang="en-US"/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Running an online contest is one of the fastest and most effective ways to grow an email database with leads that are ready to act. Here’s why:</a:t>
            </a:r>
            <a:endParaRPr lang="en-US" dirty="0"/>
          </a:p>
          <a:p>
            <a:pPr marL="171450" indent="-171450">
              <a:buFont typeface="Arial"/>
              <a:buChar char="•"/>
              <a:defRPr/>
            </a:pPr>
            <a:r>
              <a:rPr lang="en-US" b="1" dirty="0">
                <a:solidFill>
                  <a:srgbClr val="000000"/>
                </a:solidFill>
              </a:rPr>
              <a:t>Drives Big Participation</a:t>
            </a:r>
            <a:endParaRPr lang="en-US" dirty="0"/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People love the chance to win. A great prize instantly gets attention and motivates thousands to enter, giving your brand a huge audience boost.</a:t>
            </a:r>
            <a:endParaRPr lang="en-US" dirty="0"/>
          </a:p>
          <a:p>
            <a:pPr marL="171450" indent="-171450">
              <a:buFont typeface="Arial"/>
              <a:buChar char="•"/>
              <a:defRPr/>
            </a:pPr>
            <a:r>
              <a:rPr lang="en-US" b="1" dirty="0">
                <a:solidFill>
                  <a:srgbClr val="000000"/>
                </a:solidFill>
              </a:rPr>
              <a:t>Collects Real, Actionable Leads</a:t>
            </a:r>
            <a:endParaRPr lang="en-US" dirty="0"/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Every entry requires an email address, so you’re not just reaching people once—you’re building a list of potential customers you can market to again and again.</a:t>
            </a:r>
            <a:endParaRPr lang="en-US" dirty="0"/>
          </a:p>
          <a:p>
            <a:pPr marL="171450" indent="-171450">
              <a:buFont typeface="Arial"/>
              <a:buChar char="•"/>
              <a:defRPr/>
            </a:pPr>
            <a:r>
              <a:rPr lang="en-US" b="1" dirty="0">
                <a:solidFill>
                  <a:srgbClr val="000000"/>
                </a:solidFill>
              </a:rPr>
              <a:t>Captures More Than Just Emails</a:t>
            </a:r>
            <a:endParaRPr lang="en-US" dirty="0"/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You can ask custom questions that uncover interests, preferences, and buying intent. That means the leads you collect aren’t just names on a list—they’re actionable insights you can use to target future campaigns.</a:t>
            </a:r>
            <a:endParaRPr lang="en-US" dirty="0"/>
          </a:p>
          <a:p>
            <a:pPr marL="171450" indent="-171450">
              <a:buFont typeface="Arial"/>
              <a:buChar char="•"/>
              <a:defRPr/>
            </a:pPr>
            <a:r>
              <a:rPr lang="en-US" b="1" dirty="0">
                <a:solidFill>
                  <a:srgbClr val="000000"/>
                </a:solidFill>
              </a:rPr>
              <a:t>Built-In Word of Mouth</a:t>
            </a:r>
            <a:endParaRPr lang="en-US" dirty="0"/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Contests are naturally shareable. When participants spread the word for extra chances to win, your reach multiplies without added cost.</a:t>
            </a:r>
            <a:endParaRPr lang="en-US" dirty="0"/>
          </a:p>
          <a:p>
            <a:pPr marL="171450" indent="-171450">
              <a:buFont typeface="Arial"/>
              <a:buChar char="•"/>
              <a:defRPr/>
            </a:pPr>
            <a:r>
              <a:rPr lang="en-US" b="1" dirty="0">
                <a:solidFill>
                  <a:srgbClr val="000000"/>
                </a:solidFill>
              </a:rPr>
              <a:t>Immediate Impact + Long-Term Value</a:t>
            </a:r>
            <a:endParaRPr lang="en-US" dirty="0"/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The contest creates buzz and traffic now, while the email list you build becomes a long-term marketing asset that drives sales well beyond the promotion.</a:t>
            </a:r>
            <a:endParaRPr lang="en-US" dirty="0"/>
          </a:p>
          <a:p>
            <a:pPr>
              <a:defRPr/>
            </a:pPr>
            <a:br>
              <a:rPr lang="en-US"/>
            </a:br>
            <a:endParaRPr lang="en-US"/>
          </a:p>
          <a:p>
            <a:pPr>
              <a:defRPr/>
            </a:pPr>
            <a:r>
              <a:rPr lang="en-US" b="1" dirty="0">
                <a:solidFill>
                  <a:srgbClr val="000000"/>
                </a:solidFill>
              </a:rPr>
              <a:t>Bottom line:</a:t>
            </a:r>
            <a:r>
              <a:rPr lang="en-US" dirty="0">
                <a:solidFill>
                  <a:srgbClr val="000000"/>
                </a:solidFill>
              </a:rPr>
              <a:t> An online contest doesn’t just get attention—it turns that attention into leads you can use to grow revenue.</a:t>
            </a:r>
            <a:endParaRPr lang="en-US" dirty="0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“An online contest is one of the easiest ways to build a list of people who actually want to hear from you. The prize grabs attention, the entry form collects email addresses and insights about your audience, and the built-in sharing drives viral reach. The best part? You’re not just getting names—you’re building an email list you can market to over and over again, turning one promotion into a long-term revenue driver.”</a:t>
            </a:r>
            <a:endParaRPr lang="en-US" dirty="0"/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GalanoBold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0CB35-95F7-51E5-D204-A6202813FF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t>4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164532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>
          <a:extLst>
            <a:ext uri="{FF2B5EF4-FFF2-40B4-BE49-F238E27FC236}">
              <a16:creationId xmlns:a16="http://schemas.microsoft.com/office/drawing/2014/main" id="{509DB28B-5457-95FA-A565-0B945CED5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6456dc2c4_0_46:notes">
            <a:extLst>
              <a:ext uri="{FF2B5EF4-FFF2-40B4-BE49-F238E27FC236}">
                <a16:creationId xmlns:a16="http://schemas.microsoft.com/office/drawing/2014/main" id="{3693585A-4BA4-562E-24BD-8FBC7EA1AF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56456dc2c4_0_46:notes">
            <a:extLst>
              <a:ext uri="{FF2B5EF4-FFF2-40B4-BE49-F238E27FC236}">
                <a16:creationId xmlns:a16="http://schemas.microsoft.com/office/drawing/2014/main" id="{A01E9DFA-06AA-6396-A64D-DBF2EBE8E5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0181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56456dc2c4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56456dc2c4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6456dc2c4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56456dc2c4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>
          <a:extLst>
            <a:ext uri="{FF2B5EF4-FFF2-40B4-BE49-F238E27FC236}">
              <a16:creationId xmlns:a16="http://schemas.microsoft.com/office/drawing/2014/main" id="{EB27BA94-6C72-CC31-8A94-D9D595CE8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6456dc2c4_0_46:notes">
            <a:extLst>
              <a:ext uri="{FF2B5EF4-FFF2-40B4-BE49-F238E27FC236}">
                <a16:creationId xmlns:a16="http://schemas.microsoft.com/office/drawing/2014/main" id="{A9F4CFD7-43F9-7C02-A262-B7799561F76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56456dc2c4_0_46:notes">
            <a:extLst>
              <a:ext uri="{FF2B5EF4-FFF2-40B4-BE49-F238E27FC236}">
                <a16:creationId xmlns:a16="http://schemas.microsoft.com/office/drawing/2014/main" id="{C16A2B15-06DD-540C-46CF-BDB0B133EC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7960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>
          <a:extLst>
            <a:ext uri="{FF2B5EF4-FFF2-40B4-BE49-F238E27FC236}">
              <a16:creationId xmlns:a16="http://schemas.microsoft.com/office/drawing/2014/main" id="{5989C5CA-8A25-A203-D065-BA4692B8B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6456dc2c4_0_46:notes">
            <a:extLst>
              <a:ext uri="{FF2B5EF4-FFF2-40B4-BE49-F238E27FC236}">
                <a16:creationId xmlns:a16="http://schemas.microsoft.com/office/drawing/2014/main" id="{F5E42A74-736B-7054-68C6-A2B1F02230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56456dc2c4_0_46:notes">
            <a:extLst>
              <a:ext uri="{FF2B5EF4-FFF2-40B4-BE49-F238E27FC236}">
                <a16:creationId xmlns:a16="http://schemas.microsoft.com/office/drawing/2014/main" id="{96339488-6B0F-D122-4305-3647DCFA9E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2684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>
          <a:extLst>
            <a:ext uri="{FF2B5EF4-FFF2-40B4-BE49-F238E27FC236}">
              <a16:creationId xmlns:a16="http://schemas.microsoft.com/office/drawing/2014/main" id="{8B55A2CD-46D0-A483-E212-D1E9844B3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6456dc2c4_0_46:notes">
            <a:extLst>
              <a:ext uri="{FF2B5EF4-FFF2-40B4-BE49-F238E27FC236}">
                <a16:creationId xmlns:a16="http://schemas.microsoft.com/office/drawing/2014/main" id="{3293CFBB-8340-6416-CCC5-9479EF74D4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56456dc2c4_0_46:notes">
            <a:extLst>
              <a:ext uri="{FF2B5EF4-FFF2-40B4-BE49-F238E27FC236}">
                <a16:creationId xmlns:a16="http://schemas.microsoft.com/office/drawing/2014/main" id="{C971BD85-44D2-862E-B992-BFE7007519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4995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58D22-7928-E775-E2F4-3CA0B3105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673EBE-1383-54A6-E2B5-849D09F455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5DD6A3-6504-23F6-A5FE-10B6A6F5AD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GalanoBold"/>
              </a:rPr>
              <a:t>Fun and engaging for your audience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GalanoBold"/>
              </a:rPr>
              <a:t>Interactive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GalanoBold"/>
              </a:rPr>
              <a:t>Captures attention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GalanoBold"/>
              </a:rPr>
              <a:t>Motivates participation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GalanoBold"/>
              </a:rPr>
              <a:t>Gives you permission to market in the future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GalanoBold"/>
              </a:rPr>
              <a:t>Backed up with a customized, multi-media advertising package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GalanoBold"/>
            </a:endParaRPr>
          </a:p>
          <a:p>
            <a:pPr>
              <a:defRPr/>
            </a:pPr>
            <a:r>
              <a:rPr lang="en-US" dirty="0" err="1">
                <a:solidFill>
                  <a:srgbClr val="000000"/>
                </a:solidFill>
              </a:rPr>
              <a:t>HOw</a:t>
            </a:r>
            <a:r>
              <a:rPr lang="en-US" dirty="0">
                <a:solidFill>
                  <a:srgbClr val="000000"/>
                </a:solidFill>
              </a:rPr>
              <a:t>: A multimedia campaign, centered around an online promotion to drive actionable leads. 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Benefits of running a promotion? 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An online contest works really well for building </a:t>
            </a:r>
            <a:r>
              <a:rPr lang="en-US" b="1" dirty="0">
                <a:solidFill>
                  <a:srgbClr val="000000"/>
                </a:solidFill>
              </a:rPr>
              <a:t>actionable leads with email growth</a:t>
            </a:r>
            <a:r>
              <a:rPr lang="en-US" dirty="0">
                <a:solidFill>
                  <a:srgbClr val="000000"/>
                </a:solidFill>
              </a:rPr>
              <a:t> because it does three things at once: it captures attention, motivates participation, and gives you permission to market long-term. </a:t>
            </a:r>
            <a:endParaRPr lang="en-US" dirty="0"/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GalanoBold"/>
            </a:endParaRPr>
          </a:p>
          <a:p>
            <a:pPr>
              <a:defRPr/>
            </a:pPr>
            <a:r>
              <a:rPr lang="en-US" b="1" dirty="0">
                <a:solidFill>
                  <a:srgbClr val="000000"/>
                </a:solidFill>
              </a:rPr>
              <a:t>Why Online Contests Are a Powerful Lead Builder</a:t>
            </a:r>
            <a:endParaRPr lang="en-US" dirty="0"/>
          </a:p>
          <a:p>
            <a:pPr>
              <a:defRPr/>
            </a:pPr>
            <a:br>
              <a:rPr lang="en-US"/>
            </a:br>
            <a:endParaRPr lang="en-US"/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Running an online contest is one of the fastest and most effective ways to grow an email database with leads that are ready to act. Here’s why:</a:t>
            </a:r>
            <a:endParaRPr lang="en-US" dirty="0"/>
          </a:p>
          <a:p>
            <a:pPr marL="171450" indent="-171450">
              <a:buFont typeface="Arial"/>
              <a:buChar char="•"/>
              <a:defRPr/>
            </a:pPr>
            <a:r>
              <a:rPr lang="en-US" b="1" dirty="0">
                <a:solidFill>
                  <a:srgbClr val="000000"/>
                </a:solidFill>
              </a:rPr>
              <a:t>Drives Big Participation</a:t>
            </a:r>
            <a:endParaRPr lang="en-US" dirty="0"/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People love the chance to win. A great prize instantly gets attention and motivates thousands to enter, giving your brand a huge audience boost.</a:t>
            </a:r>
            <a:endParaRPr lang="en-US" dirty="0"/>
          </a:p>
          <a:p>
            <a:pPr marL="171450" indent="-171450">
              <a:buFont typeface="Arial"/>
              <a:buChar char="•"/>
              <a:defRPr/>
            </a:pPr>
            <a:r>
              <a:rPr lang="en-US" b="1" dirty="0">
                <a:solidFill>
                  <a:srgbClr val="000000"/>
                </a:solidFill>
              </a:rPr>
              <a:t>Collects Real, Actionable Leads</a:t>
            </a:r>
            <a:endParaRPr lang="en-US" dirty="0"/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Every entry requires an email address, so you’re not just reaching people once—you’re building a list of potential customers you can market to again and again.</a:t>
            </a:r>
            <a:endParaRPr lang="en-US" dirty="0"/>
          </a:p>
          <a:p>
            <a:pPr marL="171450" indent="-171450">
              <a:buFont typeface="Arial"/>
              <a:buChar char="•"/>
              <a:defRPr/>
            </a:pPr>
            <a:r>
              <a:rPr lang="en-US" b="1" dirty="0">
                <a:solidFill>
                  <a:srgbClr val="000000"/>
                </a:solidFill>
              </a:rPr>
              <a:t>Captures More Than Just Emails</a:t>
            </a:r>
            <a:endParaRPr lang="en-US" dirty="0"/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You can ask custom questions that uncover interests, preferences, and buying intent. That means the leads you collect aren’t just names on a list—they’re actionable insights you can use to target future campaigns.</a:t>
            </a:r>
            <a:endParaRPr lang="en-US" dirty="0"/>
          </a:p>
          <a:p>
            <a:pPr marL="171450" indent="-171450">
              <a:buFont typeface="Arial"/>
              <a:buChar char="•"/>
              <a:defRPr/>
            </a:pPr>
            <a:r>
              <a:rPr lang="en-US" b="1" dirty="0">
                <a:solidFill>
                  <a:srgbClr val="000000"/>
                </a:solidFill>
              </a:rPr>
              <a:t>Built-In Word of Mouth</a:t>
            </a:r>
            <a:endParaRPr lang="en-US" dirty="0"/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Contests are naturally shareable. When participants spread the word for extra chances to win, your reach multiplies without added cost.</a:t>
            </a:r>
            <a:endParaRPr lang="en-US" dirty="0"/>
          </a:p>
          <a:p>
            <a:pPr marL="171450" indent="-171450">
              <a:buFont typeface="Arial"/>
              <a:buChar char="•"/>
              <a:defRPr/>
            </a:pPr>
            <a:r>
              <a:rPr lang="en-US" b="1" dirty="0">
                <a:solidFill>
                  <a:srgbClr val="000000"/>
                </a:solidFill>
              </a:rPr>
              <a:t>Immediate Impact + Long-Term Value</a:t>
            </a:r>
            <a:endParaRPr lang="en-US" dirty="0"/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The contest creates buzz and traffic now, while the email list you build becomes a long-term marketing asset that drives sales well beyond the promotion.</a:t>
            </a:r>
            <a:endParaRPr lang="en-US" dirty="0"/>
          </a:p>
          <a:p>
            <a:pPr>
              <a:defRPr/>
            </a:pPr>
            <a:br>
              <a:rPr lang="en-US"/>
            </a:br>
            <a:endParaRPr lang="en-US"/>
          </a:p>
          <a:p>
            <a:pPr>
              <a:defRPr/>
            </a:pPr>
            <a:r>
              <a:rPr lang="en-US" b="1" dirty="0">
                <a:solidFill>
                  <a:srgbClr val="000000"/>
                </a:solidFill>
              </a:rPr>
              <a:t>Bottom line:</a:t>
            </a:r>
            <a:r>
              <a:rPr lang="en-US" dirty="0">
                <a:solidFill>
                  <a:srgbClr val="000000"/>
                </a:solidFill>
              </a:rPr>
              <a:t> An online contest doesn’t just get attention—it turns that attention into leads you can use to grow revenue.</a:t>
            </a:r>
            <a:endParaRPr lang="en-US" dirty="0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“An online contest is one of the easiest ways to build a list of people who actually want to hear from you. The prize grabs attention, the entry form collects email addresses and insights about your audience, and the built-in sharing drives viral reach. The best part? You’re not just getting names—you’re building an email list you can market to over and over again, turning one promotion into a long-term revenue driver.”</a:t>
            </a:r>
            <a:endParaRPr lang="en-US" dirty="0"/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GalanoBold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8A57A0-B5A3-0F5E-F9DC-8E3F8E67A0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t>9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97236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>
          <a:extLst>
            <a:ext uri="{FF2B5EF4-FFF2-40B4-BE49-F238E27FC236}">
              <a16:creationId xmlns:a16="http://schemas.microsoft.com/office/drawing/2014/main" id="{612337F9-03C8-4A0C-259A-6F1E6C2BC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6456dc2c4_0_46:notes">
            <a:extLst>
              <a:ext uri="{FF2B5EF4-FFF2-40B4-BE49-F238E27FC236}">
                <a16:creationId xmlns:a16="http://schemas.microsoft.com/office/drawing/2014/main" id="{516EEAA9-C463-1999-DDD9-59EF081486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56456dc2c4_0_46:notes">
            <a:extLst>
              <a:ext uri="{FF2B5EF4-FFF2-40B4-BE49-F238E27FC236}">
                <a16:creationId xmlns:a16="http://schemas.microsoft.com/office/drawing/2014/main" id="{0EE5D2A8-EAF4-324F-A27A-CF6797E062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7576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3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136.svg"/><Relationship Id="rId4" Type="http://schemas.openxmlformats.org/officeDocument/2006/relationships/image" Target="../media/image135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3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136.svg"/><Relationship Id="rId4" Type="http://schemas.openxmlformats.org/officeDocument/2006/relationships/image" Target="../media/image135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3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136.svg"/><Relationship Id="rId4" Type="http://schemas.openxmlformats.org/officeDocument/2006/relationships/image" Target="../media/image135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3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136.svg"/><Relationship Id="rId4" Type="http://schemas.openxmlformats.org/officeDocument/2006/relationships/image" Target="../media/image13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3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136.svg"/><Relationship Id="rId4" Type="http://schemas.openxmlformats.org/officeDocument/2006/relationships/image" Target="../media/image135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8.png"/><Relationship Id="rId4" Type="http://schemas.openxmlformats.org/officeDocument/2006/relationships/image" Target="../media/image6.sv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8.png"/><Relationship Id="rId4" Type="http://schemas.openxmlformats.org/officeDocument/2006/relationships/image" Target="../media/image6.sv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133.png"/><Relationship Id="rId7" Type="http://schemas.openxmlformats.org/officeDocument/2006/relationships/image" Target="../media/image48.png"/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34.svg"/></Relationships>
</file>

<file path=ppt/slideLayouts/_rels/slideLayout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6.svg"/><Relationship Id="rId7" Type="http://schemas.openxmlformats.org/officeDocument/2006/relationships/image" Target="../media/image49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png"/><Relationship Id="rId5" Type="http://schemas.openxmlformats.org/officeDocument/2006/relationships/image" Target="../media/image134.svg"/><Relationship Id="rId4" Type="http://schemas.openxmlformats.org/officeDocument/2006/relationships/image" Target="../media/image133.png"/><Relationship Id="rId9" Type="http://schemas.openxmlformats.org/officeDocument/2006/relationships/image" Target="../media/image6.sv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08.svg"/><Relationship Id="rId3" Type="http://schemas.openxmlformats.org/officeDocument/2006/relationships/image" Target="../media/image122.svg"/><Relationship Id="rId7" Type="http://schemas.openxmlformats.org/officeDocument/2006/relationships/image" Target="../media/image140.svg"/><Relationship Id="rId12" Type="http://schemas.openxmlformats.org/officeDocument/2006/relationships/image" Target="../media/image107.png"/><Relationship Id="rId2" Type="http://schemas.openxmlformats.org/officeDocument/2006/relationships/image" Target="../media/image1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9.png"/><Relationship Id="rId11" Type="http://schemas.openxmlformats.org/officeDocument/2006/relationships/image" Target="../media/image144.svg"/><Relationship Id="rId5" Type="http://schemas.openxmlformats.org/officeDocument/2006/relationships/image" Target="../media/image6.svg"/><Relationship Id="rId10" Type="http://schemas.openxmlformats.org/officeDocument/2006/relationships/image" Target="../media/image143.png"/><Relationship Id="rId4" Type="http://schemas.openxmlformats.org/officeDocument/2006/relationships/image" Target="../media/image5.png"/><Relationship Id="rId9" Type="http://schemas.openxmlformats.org/officeDocument/2006/relationships/image" Target="../media/image142.svg"/></Relationships>
</file>

<file path=ppt/slideLayouts/_rels/slideLayout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08.svg"/><Relationship Id="rId3" Type="http://schemas.openxmlformats.org/officeDocument/2006/relationships/image" Target="../media/image122.svg"/><Relationship Id="rId7" Type="http://schemas.openxmlformats.org/officeDocument/2006/relationships/image" Target="../media/image140.svg"/><Relationship Id="rId12" Type="http://schemas.openxmlformats.org/officeDocument/2006/relationships/image" Target="../media/image107.png"/><Relationship Id="rId2" Type="http://schemas.openxmlformats.org/officeDocument/2006/relationships/image" Target="../media/image1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9.png"/><Relationship Id="rId11" Type="http://schemas.openxmlformats.org/officeDocument/2006/relationships/image" Target="../media/image144.svg"/><Relationship Id="rId5" Type="http://schemas.openxmlformats.org/officeDocument/2006/relationships/image" Target="../media/image6.svg"/><Relationship Id="rId10" Type="http://schemas.openxmlformats.org/officeDocument/2006/relationships/image" Target="../media/image143.png"/><Relationship Id="rId4" Type="http://schemas.openxmlformats.org/officeDocument/2006/relationships/image" Target="../media/image5.png"/><Relationship Id="rId9" Type="http://schemas.openxmlformats.org/officeDocument/2006/relationships/image" Target="../media/image142.svg"/></Relationships>
</file>

<file path=ppt/slideLayouts/_rels/slideLayout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48.svg"/><Relationship Id="rId3" Type="http://schemas.openxmlformats.org/officeDocument/2006/relationships/image" Target="../media/image6.svg"/><Relationship Id="rId7" Type="http://schemas.openxmlformats.org/officeDocument/2006/relationships/image" Target="../media/image146.svg"/><Relationship Id="rId12" Type="http://schemas.openxmlformats.org/officeDocument/2006/relationships/image" Target="../media/image147.png"/><Relationship Id="rId17" Type="http://schemas.openxmlformats.org/officeDocument/2006/relationships/image" Target="../media/image150.svg"/><Relationship Id="rId2" Type="http://schemas.openxmlformats.org/officeDocument/2006/relationships/image" Target="../media/image5.png"/><Relationship Id="rId16" Type="http://schemas.openxmlformats.org/officeDocument/2006/relationships/image" Target="../media/image14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1.png"/><Relationship Id="rId11" Type="http://schemas.openxmlformats.org/officeDocument/2006/relationships/image" Target="../media/image18.svg"/><Relationship Id="rId5" Type="http://schemas.openxmlformats.org/officeDocument/2006/relationships/image" Target="../media/image145.svg"/><Relationship Id="rId15" Type="http://schemas.openxmlformats.org/officeDocument/2006/relationships/image" Target="../media/image20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5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3.png"/><Relationship Id="rId5" Type="http://schemas.openxmlformats.org/officeDocument/2006/relationships/image" Target="../media/image140.svg"/><Relationship Id="rId4" Type="http://schemas.openxmlformats.org/officeDocument/2006/relationships/image" Target="../media/image139.png"/></Relationships>
</file>

<file path=ppt/slideLayouts/_rels/slideLayout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6.svg"/><Relationship Id="rId7" Type="http://schemas.openxmlformats.org/officeDocument/2006/relationships/image" Target="../media/image153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2.png"/><Relationship Id="rId5" Type="http://schemas.openxmlformats.org/officeDocument/2006/relationships/image" Target="../media/image140.svg"/><Relationship Id="rId4" Type="http://schemas.openxmlformats.org/officeDocument/2006/relationships/image" Target="../media/image139.png"/><Relationship Id="rId9" Type="http://schemas.openxmlformats.org/officeDocument/2006/relationships/image" Target="../media/image155.svg"/></Relationships>
</file>

<file path=ppt/slideLayouts/_rels/slideLayout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6.svg"/><Relationship Id="rId7" Type="http://schemas.openxmlformats.org/officeDocument/2006/relationships/image" Target="../media/image14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9.png"/><Relationship Id="rId11" Type="http://schemas.openxmlformats.org/officeDocument/2006/relationships/image" Target="../media/image144.svg"/><Relationship Id="rId5" Type="http://schemas.openxmlformats.org/officeDocument/2006/relationships/image" Target="../media/image155.svg"/><Relationship Id="rId10" Type="http://schemas.openxmlformats.org/officeDocument/2006/relationships/image" Target="../media/image143.png"/><Relationship Id="rId4" Type="http://schemas.openxmlformats.org/officeDocument/2006/relationships/image" Target="../media/image154.png"/><Relationship Id="rId9" Type="http://schemas.openxmlformats.org/officeDocument/2006/relationships/image" Target="../media/image15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7.svg"/><Relationship Id="rId7" Type="http://schemas.openxmlformats.org/officeDocument/2006/relationships/image" Target="../media/image159.svg"/><Relationship Id="rId2" Type="http://schemas.openxmlformats.org/officeDocument/2006/relationships/image" Target="../media/image15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8.png"/><Relationship Id="rId11" Type="http://schemas.openxmlformats.org/officeDocument/2006/relationships/image" Target="../media/image163.svg"/><Relationship Id="rId5" Type="http://schemas.openxmlformats.org/officeDocument/2006/relationships/image" Target="../media/image6.svg"/><Relationship Id="rId10" Type="http://schemas.openxmlformats.org/officeDocument/2006/relationships/image" Target="../media/image162.png"/><Relationship Id="rId4" Type="http://schemas.openxmlformats.org/officeDocument/2006/relationships/image" Target="../media/image5.png"/><Relationship Id="rId9" Type="http://schemas.openxmlformats.org/officeDocument/2006/relationships/image" Target="../media/image161.sv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47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47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7" Type="http://schemas.openxmlformats.org/officeDocument/2006/relationships/image" Target="../media/image49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47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2.svg"/><Relationship Id="rId4" Type="http://schemas.openxmlformats.org/officeDocument/2006/relationships/image" Target="../media/image3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3.svg"/><Relationship Id="rId4" Type="http://schemas.openxmlformats.org/officeDocument/2006/relationships/image" Target="../media/image3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4.svg"/><Relationship Id="rId4" Type="http://schemas.openxmlformats.org/officeDocument/2006/relationships/image" Target="../media/image3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6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2.svg"/><Relationship Id="rId4" Type="http://schemas.openxmlformats.org/officeDocument/2006/relationships/image" Target="../media/image3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2.svg"/><Relationship Id="rId4" Type="http://schemas.openxmlformats.org/officeDocument/2006/relationships/image" Target="../media/image3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67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1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52.svg"/><Relationship Id="rId4" Type="http://schemas.openxmlformats.org/officeDocument/2006/relationships/image" Target="../media/image3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18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68.svg"/><Relationship Id="rId4" Type="http://schemas.openxmlformats.org/officeDocument/2006/relationships/image" Target="../media/image2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20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18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69.svg"/><Relationship Id="rId4" Type="http://schemas.openxmlformats.org/officeDocument/2006/relationships/image" Target="../media/image39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8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6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84.sv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6.svg"/><Relationship Id="rId3" Type="http://schemas.openxmlformats.org/officeDocument/2006/relationships/image" Target="../media/image81.png"/><Relationship Id="rId7" Type="http://schemas.openxmlformats.org/officeDocument/2006/relationships/image" Target="../media/image11.png"/><Relationship Id="rId12" Type="http://schemas.openxmlformats.org/officeDocument/2006/relationships/image" Target="../media/image5.png"/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6.svg"/><Relationship Id="rId11" Type="http://schemas.openxmlformats.org/officeDocument/2006/relationships/image" Target="../media/image84.svg"/><Relationship Id="rId5" Type="http://schemas.openxmlformats.org/officeDocument/2006/relationships/image" Target="../media/image19.png"/><Relationship Id="rId10" Type="http://schemas.openxmlformats.org/officeDocument/2006/relationships/image" Target="../media/image88.svg"/><Relationship Id="rId4" Type="http://schemas.openxmlformats.org/officeDocument/2006/relationships/image" Target="../media/image85.svg"/><Relationship Id="rId9" Type="http://schemas.openxmlformats.org/officeDocument/2006/relationships/image" Target="../media/image13.png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81.png"/><Relationship Id="rId7" Type="http://schemas.openxmlformats.org/officeDocument/2006/relationships/image" Target="../media/image11.png"/><Relationship Id="rId12" Type="http://schemas.openxmlformats.org/officeDocument/2006/relationships/image" Target="../media/image6.svg"/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6.svg"/><Relationship Id="rId11" Type="http://schemas.openxmlformats.org/officeDocument/2006/relationships/image" Target="../media/image5.png"/><Relationship Id="rId5" Type="http://schemas.openxmlformats.org/officeDocument/2006/relationships/image" Target="../media/image19.png"/><Relationship Id="rId10" Type="http://schemas.openxmlformats.org/officeDocument/2006/relationships/image" Target="../media/image88.svg"/><Relationship Id="rId4" Type="http://schemas.openxmlformats.org/officeDocument/2006/relationships/image" Target="../media/image85.svg"/><Relationship Id="rId9" Type="http://schemas.openxmlformats.org/officeDocument/2006/relationships/image" Target="../media/image13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9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1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9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3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9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5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9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7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9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3.png"/><Relationship Id="rId5" Type="http://schemas.openxmlformats.org/officeDocument/2006/relationships/image" Target="../media/image102.svg"/><Relationship Id="rId4" Type="http://schemas.openxmlformats.org/officeDocument/2006/relationships/image" Target="../media/image101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7.png"/><Relationship Id="rId5" Type="http://schemas.openxmlformats.org/officeDocument/2006/relationships/image" Target="../media/image106.svg"/><Relationship Id="rId4" Type="http://schemas.openxmlformats.org/officeDocument/2006/relationships/image" Target="../media/image105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1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1.png"/><Relationship Id="rId5" Type="http://schemas.openxmlformats.org/officeDocument/2006/relationships/image" Target="../media/image110.svg"/><Relationship Id="rId4" Type="http://schemas.openxmlformats.org/officeDocument/2006/relationships/image" Target="../media/image109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1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5.png"/><Relationship Id="rId5" Type="http://schemas.openxmlformats.org/officeDocument/2006/relationships/image" Target="../media/image114.svg"/><Relationship Id="rId4" Type="http://schemas.openxmlformats.org/officeDocument/2006/relationships/image" Target="../media/image113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2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9.png"/><Relationship Id="rId5" Type="http://schemas.openxmlformats.org/officeDocument/2006/relationships/image" Target="../media/image118.svg"/><Relationship Id="rId4" Type="http://schemas.openxmlformats.org/officeDocument/2006/relationships/image" Target="../media/image117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svg"/><Relationship Id="rId2" Type="http://schemas.openxmlformats.org/officeDocument/2006/relationships/image" Target="../media/image1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svg"/><Relationship Id="rId2" Type="http://schemas.openxmlformats.org/officeDocument/2006/relationships/image" Target="../media/image1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svg"/><Relationship Id="rId2" Type="http://schemas.openxmlformats.org/officeDocument/2006/relationships/image" Target="../media/image1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svg"/><Relationship Id="rId2" Type="http://schemas.openxmlformats.org/officeDocument/2006/relationships/image" Target="../media/image1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svg"/><Relationship Id="rId2" Type="http://schemas.openxmlformats.org/officeDocument/2006/relationships/image" Target="../media/image1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svg"/><Relationship Id="rId2" Type="http://schemas.openxmlformats.org/officeDocument/2006/relationships/image" Target="../media/image1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6.svg"/><Relationship Id="rId4" Type="http://schemas.openxmlformats.org/officeDocument/2006/relationships/image" Target="../media/image125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svg"/><Relationship Id="rId2" Type="http://schemas.openxmlformats.org/officeDocument/2006/relationships/image" Target="../media/image1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6.svg"/><Relationship Id="rId4" Type="http://schemas.openxmlformats.org/officeDocument/2006/relationships/image" Target="../media/image125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svg"/><Relationship Id="rId2" Type="http://schemas.openxmlformats.org/officeDocument/2006/relationships/image" Target="../media/image1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4.svg"/><Relationship Id="rId4" Type="http://schemas.openxmlformats.org/officeDocument/2006/relationships/image" Target="../media/image123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svg"/><Relationship Id="rId2" Type="http://schemas.openxmlformats.org/officeDocument/2006/relationships/image" Target="../media/image1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0.svg"/><Relationship Id="rId4" Type="http://schemas.openxmlformats.org/officeDocument/2006/relationships/image" Target="../media/image129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svg"/><Relationship Id="rId2" Type="http://schemas.openxmlformats.org/officeDocument/2006/relationships/image" Target="../media/image131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34.svg"/><Relationship Id="rId4" Type="http://schemas.openxmlformats.org/officeDocument/2006/relationships/image" Target="../media/image13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EE6872-B477-EB4E-B524-7574CB5BB64C}"/>
              </a:ext>
            </a:extLst>
          </p:cNvPr>
          <p:cNvSpPr/>
          <p:nvPr userDrawn="1"/>
        </p:nvSpPr>
        <p:spPr>
          <a:xfrm>
            <a:off x="10084904" y="0"/>
            <a:ext cx="210709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8C5A49-9CBE-2C42-8C30-2FF5BA09E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089" y="2175566"/>
            <a:ext cx="8063121" cy="2387600"/>
          </a:xfrm>
        </p:spPr>
        <p:txBody>
          <a:bodyPr anchor="b"/>
          <a:lstStyle>
            <a:lvl1pPr algn="l">
              <a:defRPr sz="60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9FC05-221E-EF45-B606-087524DEE7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089" y="4595607"/>
            <a:ext cx="6976443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1ABD3-F691-9342-BDFE-059429680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1559"/>
            <a:ext cx="2743200" cy="365125"/>
          </a:xfrm>
        </p:spPr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37DE383-C7E4-0D41-BADB-2B6A46DEA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2541865" cy="62904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090B559-7895-D849-B2EF-8B74495A22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486648" y="2786040"/>
            <a:ext cx="3597682" cy="3649822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BD4D1DB-8141-D0F9-3813-61DF09067C3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29089" y="6321559"/>
            <a:ext cx="7549889" cy="365125"/>
          </a:xfrm>
        </p:spPr>
        <p:txBody>
          <a:bodyPr anchor="ctr">
            <a:normAutofit/>
          </a:bodyPr>
          <a:lstStyle>
            <a:lvl1pPr marL="0" indent="0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CC footer</a:t>
            </a:r>
          </a:p>
        </p:txBody>
      </p:sp>
    </p:spTree>
    <p:extLst>
      <p:ext uri="{BB962C8B-B14F-4D97-AF65-F5344CB8AC3E}">
        <p14:creationId xmlns:p14="http://schemas.microsoft.com/office/powerpoint/2010/main" val="710139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o or Thank You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3770BEA-29A2-84E6-1194-CA4D5A3702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07D1371-905C-74F4-EDEC-DB35C0C7B5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6948046" cy="2852737"/>
          </a:xfrm>
        </p:spPr>
        <p:txBody>
          <a:bodyPr anchor="b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Hello or Thank You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DC13799-B61D-5F1C-DC5D-A80C10D50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155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4F4F2E2-884C-828A-3002-D7D1EA200F7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29089" y="6321559"/>
            <a:ext cx="7549889" cy="365125"/>
          </a:xfrm>
        </p:spPr>
        <p:txBody>
          <a:bodyPr anchor="ctr">
            <a:norm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CC footer</a:t>
            </a:r>
          </a:p>
        </p:txBody>
      </p:sp>
    </p:spTree>
    <p:extLst>
      <p:ext uri="{BB962C8B-B14F-4D97-AF65-F5344CB8AC3E}">
        <p14:creationId xmlns:p14="http://schemas.microsoft.com/office/powerpoint/2010/main" val="30030137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ig Stat w Geometr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1C406612-BB35-24A5-2359-7DDC3CD08F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20" t="33947" r="60115"/>
          <a:stretch/>
        </p:blipFill>
        <p:spPr>
          <a:xfrm>
            <a:off x="7345180" y="0"/>
            <a:ext cx="4846820" cy="6319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83732"/>
            <a:ext cx="10515600" cy="5395232"/>
          </a:xfrm>
        </p:spPr>
        <p:txBody>
          <a:bodyPr anchor="t"/>
          <a:lstStyle>
            <a:lvl1pPr algn="l">
              <a:defRPr sz="15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17962"/>
            <a:ext cx="10515600" cy="15001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D43E397-6C1F-1B98-1F73-54EDFA618F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71728" y="814647"/>
            <a:ext cx="3408951" cy="36861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B233296-A269-88FF-9DA3-24552DFDCAD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831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Anc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ED2859-44D5-4D4F-B835-81B677EC32A6}"/>
              </a:ext>
            </a:extLst>
          </p:cNvPr>
          <p:cNvSpPr/>
          <p:nvPr userDrawn="1"/>
        </p:nvSpPr>
        <p:spPr>
          <a:xfrm>
            <a:off x="0" y="5690586"/>
            <a:ext cx="12192000" cy="11674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CF990-F544-2645-B203-F907B7F691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C9FB4E7-EAF1-8B21-E816-26CDF3B3C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79" y="329514"/>
            <a:ext cx="11194206" cy="1325563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0017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Gre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4C35E3E-BDF5-424C-B5A7-95AED7D615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0C9F573-FF87-8CD9-08A3-887D8B55F8EB}"/>
              </a:ext>
            </a:extLst>
          </p:cNvPr>
          <p:cNvSpPr/>
          <p:nvPr userDrawn="1"/>
        </p:nvSpPr>
        <p:spPr>
          <a:xfrm>
            <a:off x="8736496" y="0"/>
            <a:ext cx="345550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A14C6EB-A70D-3BDD-BF4C-1A5082085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79" y="329514"/>
            <a:ext cx="8128621" cy="1325563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43900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Grid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5BE1747-5CB5-724A-A7D5-F250D6F15A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4C35E3E-BDF5-424C-B5A7-95AED7D615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8368BB-5E72-05FC-CD97-48AE07C8F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79" y="329514"/>
            <a:ext cx="11194206" cy="1325563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26252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5BE1747-5CB5-724A-A7D5-F250D6F15A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4C35E3E-BDF5-424C-B5A7-95AED7D615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BEFCBC5-2A97-2362-66E4-2A4E3ED84268}"/>
              </a:ext>
            </a:extLst>
          </p:cNvPr>
          <p:cNvSpPr/>
          <p:nvPr userDrawn="1"/>
        </p:nvSpPr>
        <p:spPr>
          <a:xfrm>
            <a:off x="3697793" y="854964"/>
            <a:ext cx="5146766" cy="5148072"/>
          </a:xfrm>
          <a:prstGeom prst="ellipse">
            <a:avLst/>
          </a:prstGeom>
          <a:solidFill>
            <a:schemeClr val="accent4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lano Grotesque" pitchFamily="2" charset="77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303851A-D640-BA82-EC76-678081A6DFF8}"/>
              </a:ext>
            </a:extLst>
          </p:cNvPr>
          <p:cNvSpPr/>
          <p:nvPr userDrawn="1"/>
        </p:nvSpPr>
        <p:spPr>
          <a:xfrm>
            <a:off x="6250075" y="854964"/>
            <a:ext cx="5146766" cy="5148072"/>
          </a:xfrm>
          <a:prstGeom prst="ellipse">
            <a:avLst/>
          </a:prstGeom>
          <a:solidFill>
            <a:schemeClr val="accent3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lano Grotesque" pitchFamily="2" charset="77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E0FD982-8F34-5780-EDC0-0296F9B602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5160" y="1461051"/>
            <a:ext cx="2415180" cy="3935897"/>
          </a:xfrm>
        </p:spPr>
        <p:txBody>
          <a:bodyPr anchor="ctr">
            <a:normAutofit/>
          </a:bodyPr>
          <a:lstStyle>
            <a:lvl1pPr>
              <a:defRPr sz="26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Here we are comparing two different things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49DC53-AC4C-3657-5072-D6CF0ABA9F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24948" y="2675832"/>
            <a:ext cx="1871662" cy="447467"/>
          </a:xfrm>
        </p:spPr>
        <p:txBody>
          <a:bodyPr>
            <a:normAutofit/>
          </a:bodyPr>
          <a:lstStyle>
            <a:lvl1pPr marL="0" indent="0" algn="ctr">
              <a:buNone/>
              <a:defRPr sz="2200" b="1"/>
            </a:lvl1pPr>
          </a:lstStyle>
          <a:p>
            <a:pPr lvl="0"/>
            <a:r>
              <a:rPr lang="en-US"/>
              <a:t>Thing one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2A43726E-1B6D-22A9-5C8C-D021FA89EB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4948" y="3123299"/>
            <a:ext cx="1871662" cy="447467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Descriptor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D3431A50-7DBF-58DB-04B5-11450D52E3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46369" y="2675831"/>
            <a:ext cx="1871662" cy="447467"/>
          </a:xfrm>
        </p:spPr>
        <p:txBody>
          <a:bodyPr>
            <a:normAutofit/>
          </a:bodyPr>
          <a:lstStyle>
            <a:lvl1pPr marL="0" indent="0" algn="ctr">
              <a:buNone/>
              <a:defRPr sz="2200" b="1"/>
            </a:lvl1pPr>
          </a:lstStyle>
          <a:p>
            <a:pPr lvl="0"/>
            <a:r>
              <a:rPr lang="en-US"/>
              <a:t>Thing two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4D3D603B-969B-4EC1-F771-E9289AA49C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46369" y="3123298"/>
            <a:ext cx="1871662" cy="447467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Descriptor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D12EA217-0090-74DF-704E-21110E4A70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41100" y="3113359"/>
            <a:ext cx="1871662" cy="447467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Descriptor</a:t>
            </a:r>
          </a:p>
        </p:txBody>
      </p:sp>
    </p:spTree>
    <p:extLst>
      <p:ext uri="{BB962C8B-B14F-4D97-AF65-F5344CB8AC3E}">
        <p14:creationId xmlns:p14="http://schemas.microsoft.com/office/powerpoint/2010/main" val="236029915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5BE1747-5CB5-724A-A7D5-F250D6F15A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4C35E3E-BDF5-424C-B5A7-95AED7D615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BEFCBC5-2A97-2362-66E4-2A4E3ED84268}"/>
              </a:ext>
            </a:extLst>
          </p:cNvPr>
          <p:cNvSpPr/>
          <p:nvPr userDrawn="1"/>
        </p:nvSpPr>
        <p:spPr>
          <a:xfrm>
            <a:off x="3697793" y="854964"/>
            <a:ext cx="5146766" cy="5148072"/>
          </a:xfrm>
          <a:prstGeom prst="ellipse">
            <a:avLst/>
          </a:prstGeom>
          <a:solidFill>
            <a:schemeClr val="accent2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lano Grotesque" pitchFamily="2" charset="77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303851A-D640-BA82-EC76-678081A6DFF8}"/>
              </a:ext>
            </a:extLst>
          </p:cNvPr>
          <p:cNvSpPr/>
          <p:nvPr userDrawn="1"/>
        </p:nvSpPr>
        <p:spPr>
          <a:xfrm>
            <a:off x="6250075" y="854964"/>
            <a:ext cx="5146766" cy="5148072"/>
          </a:xfrm>
          <a:prstGeom prst="ellipse">
            <a:avLst/>
          </a:prstGeom>
          <a:solidFill>
            <a:schemeClr val="accent1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lano Grotesque" pitchFamily="2" charset="77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E0FD982-8F34-5780-EDC0-0296F9B602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5160" y="1461051"/>
            <a:ext cx="2415180" cy="3935897"/>
          </a:xfrm>
        </p:spPr>
        <p:txBody>
          <a:bodyPr anchor="ctr">
            <a:normAutofit/>
          </a:bodyPr>
          <a:lstStyle>
            <a:lvl1pPr>
              <a:defRPr sz="26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Here we are comparing two different things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49DC53-AC4C-3657-5072-D6CF0ABA9F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24948" y="2675832"/>
            <a:ext cx="1871662" cy="447467"/>
          </a:xfrm>
        </p:spPr>
        <p:txBody>
          <a:bodyPr>
            <a:normAutofit/>
          </a:bodyPr>
          <a:lstStyle>
            <a:lvl1pPr marL="0" indent="0" algn="ctr">
              <a:buNone/>
              <a:defRPr sz="2200" b="1"/>
            </a:lvl1pPr>
          </a:lstStyle>
          <a:p>
            <a:pPr lvl="0"/>
            <a:r>
              <a:rPr lang="en-US"/>
              <a:t>Thing one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2A43726E-1B6D-22A9-5C8C-D021FA89EB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4948" y="3123299"/>
            <a:ext cx="1871662" cy="447467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Descriptor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D3431A50-7DBF-58DB-04B5-11450D52E3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46369" y="2675831"/>
            <a:ext cx="1871662" cy="447467"/>
          </a:xfrm>
        </p:spPr>
        <p:txBody>
          <a:bodyPr>
            <a:normAutofit/>
          </a:bodyPr>
          <a:lstStyle>
            <a:lvl1pPr marL="0" indent="0" algn="ctr">
              <a:buNone/>
              <a:defRPr sz="2200" b="1"/>
            </a:lvl1pPr>
          </a:lstStyle>
          <a:p>
            <a:pPr lvl="0"/>
            <a:r>
              <a:rPr lang="en-US"/>
              <a:t>Thing two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4D3D603B-969B-4EC1-F771-E9289AA49C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46369" y="3123298"/>
            <a:ext cx="1871662" cy="447467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Descriptor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D12EA217-0090-74DF-704E-21110E4A70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41100" y="3113359"/>
            <a:ext cx="1871662" cy="447467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Descriptor</a:t>
            </a:r>
          </a:p>
        </p:txBody>
      </p:sp>
    </p:spTree>
    <p:extLst>
      <p:ext uri="{BB962C8B-B14F-4D97-AF65-F5344CB8AC3E}">
        <p14:creationId xmlns:p14="http://schemas.microsoft.com/office/powerpoint/2010/main" val="111998498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 Callout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4C35E3E-BDF5-424C-B5A7-95AED7D615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D67CD9-2B92-2EF7-D0A8-C37E163F339E}"/>
              </a:ext>
            </a:extLst>
          </p:cNvPr>
          <p:cNvSpPr/>
          <p:nvPr userDrawn="1"/>
        </p:nvSpPr>
        <p:spPr>
          <a:xfrm>
            <a:off x="6858000" y="0"/>
            <a:ext cx="533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lano Grotesque" pitchFamily="2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DA73277-66A2-9EC1-A5D7-B24C6478E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136" t="5240" b="5240"/>
          <a:stretch/>
        </p:blipFill>
        <p:spPr>
          <a:xfrm>
            <a:off x="6857999" y="0"/>
            <a:ext cx="462943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ABDA08-8B17-A4B9-1DFF-9BCFD0C8A6B1}"/>
              </a:ext>
            </a:extLst>
          </p:cNvPr>
          <p:cNvSpPr/>
          <p:nvPr userDrawn="1"/>
        </p:nvSpPr>
        <p:spPr>
          <a:xfrm>
            <a:off x="4952418" y="1379349"/>
            <a:ext cx="4188092" cy="4099301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lano Grotesque" pitchFamily="2" charset="77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E6C1F01-F85F-2F33-14C8-F7835B402D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36583" y="1814435"/>
            <a:ext cx="477672" cy="477672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0EEA43E-B935-119C-90B8-E721626261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904116"/>
            <a:ext cx="3035300" cy="4691062"/>
          </a:xfrm>
        </p:spPr>
        <p:txBody>
          <a:bodyPr anchor="ctr">
            <a:normAutofit/>
          </a:bodyPr>
          <a:lstStyle>
            <a:lvl1pPr marL="0" indent="0">
              <a:spcBef>
                <a:spcPts val="400"/>
              </a:spcBef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en-US" sz="2000" b="0">
                <a:solidFill>
                  <a:schemeClr val="tx1"/>
                </a:solidFill>
              </a:rPr>
              <a:t>Texts &amp; </a:t>
            </a:r>
          </a:p>
          <a:p>
            <a:r>
              <a:rPr lang="en-US" sz="2000" b="0">
                <a:solidFill>
                  <a:schemeClr val="tx1"/>
                </a:solidFill>
              </a:rPr>
              <a:t>Faxes &amp; </a:t>
            </a:r>
          </a:p>
          <a:p>
            <a:r>
              <a:rPr lang="en-US" sz="2000" b="0">
                <a:solidFill>
                  <a:schemeClr val="tx1"/>
                </a:solidFill>
              </a:rPr>
              <a:t>Emails &amp; </a:t>
            </a:r>
          </a:p>
          <a:p>
            <a:r>
              <a:rPr lang="en-US" sz="2000" b="0">
                <a:solidFill>
                  <a:schemeClr val="tx1"/>
                </a:solidFill>
              </a:rPr>
              <a:t>Projects &amp;</a:t>
            </a:r>
            <a:br>
              <a:rPr lang="en-US" sz="2000" b="0">
                <a:solidFill>
                  <a:schemeClr val="tx1"/>
                </a:solidFill>
              </a:rPr>
            </a:br>
            <a:r>
              <a:rPr lang="en-US" sz="2000" b="0">
                <a:solidFill>
                  <a:schemeClr val="tx1"/>
                </a:solidFill>
              </a:rPr>
              <a:t>Expenses &amp;</a:t>
            </a:r>
          </a:p>
          <a:p>
            <a:r>
              <a:rPr lang="en-US" sz="2000" b="0">
                <a:solidFill>
                  <a:schemeClr val="tx1"/>
                </a:solidFill>
              </a:rPr>
              <a:t>Workflow &amp;</a:t>
            </a:r>
          </a:p>
          <a:p>
            <a:r>
              <a:rPr lang="en-US" sz="2000" b="0">
                <a:solidFill>
                  <a:schemeClr val="tx1"/>
                </a:solidFill>
              </a:rPr>
              <a:t>Portfolios &amp;  </a:t>
            </a:r>
          </a:p>
          <a:p>
            <a:r>
              <a:rPr lang="en-US" sz="2000" b="0">
                <a:solidFill>
                  <a:schemeClr val="tx1"/>
                </a:solidFill>
              </a:rPr>
              <a:t>Messages &amp;</a:t>
            </a:r>
          </a:p>
          <a:p>
            <a:r>
              <a:rPr lang="en-US" sz="2000" b="0">
                <a:solidFill>
                  <a:schemeClr val="tx1"/>
                </a:solidFill>
              </a:rPr>
              <a:t>Knowledge &amp;  </a:t>
            </a:r>
          </a:p>
          <a:p>
            <a:r>
              <a:rPr lang="en-US" sz="2000" b="0">
                <a:solidFill>
                  <a:schemeClr val="tx1"/>
                </a:solidFill>
              </a:rPr>
              <a:t>Documents &amp; </a:t>
            </a:r>
          </a:p>
          <a:p>
            <a:r>
              <a:rPr lang="en-US" sz="2000" b="0">
                <a:solidFill>
                  <a:schemeClr val="tx1"/>
                </a:solidFill>
              </a:rPr>
              <a:t>Automation…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51D18F9-C2A7-AAF4-AB77-0D07AD2EBC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7228" y="1946374"/>
            <a:ext cx="3428820" cy="3121672"/>
          </a:xfrm>
        </p:spPr>
        <p:txBody>
          <a:bodyPr anchor="b">
            <a:normAutofit/>
          </a:bodyPr>
          <a:lstStyle>
            <a:lvl1pPr>
              <a:defRPr sz="5800" b="1" i="0">
                <a:solidFill>
                  <a:schemeClr val="bg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Let’s get to work.</a:t>
            </a:r>
          </a:p>
        </p:txBody>
      </p:sp>
    </p:spTree>
    <p:extLst>
      <p:ext uri="{BB962C8B-B14F-4D97-AF65-F5344CB8AC3E}">
        <p14:creationId xmlns:p14="http://schemas.microsoft.com/office/powerpoint/2010/main" val="297172413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 Callou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4C35E3E-BDF5-424C-B5A7-95AED7D615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D67CD9-2B92-2EF7-D0A8-C37E163F339E}"/>
              </a:ext>
            </a:extLst>
          </p:cNvPr>
          <p:cNvSpPr/>
          <p:nvPr userDrawn="1"/>
        </p:nvSpPr>
        <p:spPr>
          <a:xfrm>
            <a:off x="6858000" y="0"/>
            <a:ext cx="533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lano Grotesque" pitchFamily="2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DA73277-66A2-9EC1-A5D7-B24C6478E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136" t="5240" b="5240"/>
          <a:stretch/>
        </p:blipFill>
        <p:spPr>
          <a:xfrm>
            <a:off x="6857999" y="0"/>
            <a:ext cx="462943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ABDA08-8B17-A4B9-1DFF-9BCFD0C8A6B1}"/>
              </a:ext>
            </a:extLst>
          </p:cNvPr>
          <p:cNvSpPr/>
          <p:nvPr userDrawn="1"/>
        </p:nvSpPr>
        <p:spPr>
          <a:xfrm>
            <a:off x="4952418" y="1379349"/>
            <a:ext cx="4188092" cy="4099301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lano Grotesque" pitchFamily="2" charset="77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E6C1F01-F85F-2F33-14C8-F7835B402D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36583" y="1814435"/>
            <a:ext cx="477672" cy="477672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0EEA43E-B935-119C-90B8-E721626261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904116"/>
            <a:ext cx="3035300" cy="4691062"/>
          </a:xfrm>
        </p:spPr>
        <p:txBody>
          <a:bodyPr anchor="ctr">
            <a:normAutofit/>
          </a:bodyPr>
          <a:lstStyle>
            <a:lvl1pPr marL="0" indent="0">
              <a:spcBef>
                <a:spcPts val="400"/>
              </a:spcBef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en-US" sz="2000" b="0">
                <a:solidFill>
                  <a:schemeClr val="tx1"/>
                </a:solidFill>
              </a:rPr>
              <a:t>Texts &amp; </a:t>
            </a:r>
          </a:p>
          <a:p>
            <a:r>
              <a:rPr lang="en-US" sz="2000" b="0">
                <a:solidFill>
                  <a:schemeClr val="tx1"/>
                </a:solidFill>
              </a:rPr>
              <a:t>Faxes &amp; </a:t>
            </a:r>
          </a:p>
          <a:p>
            <a:r>
              <a:rPr lang="en-US" sz="2000" b="0">
                <a:solidFill>
                  <a:schemeClr val="tx1"/>
                </a:solidFill>
              </a:rPr>
              <a:t>Emails &amp; </a:t>
            </a:r>
          </a:p>
          <a:p>
            <a:r>
              <a:rPr lang="en-US" sz="2000" b="0">
                <a:solidFill>
                  <a:schemeClr val="tx1"/>
                </a:solidFill>
              </a:rPr>
              <a:t>Projects &amp;</a:t>
            </a:r>
            <a:br>
              <a:rPr lang="en-US" sz="2000" b="0">
                <a:solidFill>
                  <a:schemeClr val="tx1"/>
                </a:solidFill>
              </a:rPr>
            </a:br>
            <a:r>
              <a:rPr lang="en-US" sz="2000" b="0">
                <a:solidFill>
                  <a:schemeClr val="tx1"/>
                </a:solidFill>
              </a:rPr>
              <a:t>Expenses &amp;</a:t>
            </a:r>
          </a:p>
          <a:p>
            <a:r>
              <a:rPr lang="en-US" sz="2000" b="0">
                <a:solidFill>
                  <a:schemeClr val="tx1"/>
                </a:solidFill>
              </a:rPr>
              <a:t>Workflow &amp;</a:t>
            </a:r>
          </a:p>
          <a:p>
            <a:r>
              <a:rPr lang="en-US" sz="2000" b="0">
                <a:solidFill>
                  <a:schemeClr val="tx1"/>
                </a:solidFill>
              </a:rPr>
              <a:t>Portfolios &amp;  </a:t>
            </a:r>
          </a:p>
          <a:p>
            <a:r>
              <a:rPr lang="en-US" sz="2000" b="0">
                <a:solidFill>
                  <a:schemeClr val="tx1"/>
                </a:solidFill>
              </a:rPr>
              <a:t>Messages &amp;</a:t>
            </a:r>
          </a:p>
          <a:p>
            <a:r>
              <a:rPr lang="en-US" sz="2000" b="0">
                <a:solidFill>
                  <a:schemeClr val="tx1"/>
                </a:solidFill>
              </a:rPr>
              <a:t>Knowledge &amp;  </a:t>
            </a:r>
          </a:p>
          <a:p>
            <a:r>
              <a:rPr lang="en-US" sz="2000" b="0">
                <a:solidFill>
                  <a:schemeClr val="tx1"/>
                </a:solidFill>
              </a:rPr>
              <a:t>Documents &amp; </a:t>
            </a:r>
          </a:p>
          <a:p>
            <a:r>
              <a:rPr lang="en-US" sz="2000" b="0">
                <a:solidFill>
                  <a:schemeClr val="tx1"/>
                </a:solidFill>
              </a:rPr>
              <a:t>Automation…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51D18F9-C2A7-AAF4-AB77-0D07AD2EBC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7228" y="1946374"/>
            <a:ext cx="3428820" cy="3121672"/>
          </a:xfrm>
        </p:spPr>
        <p:txBody>
          <a:bodyPr anchor="b">
            <a:normAutofit/>
          </a:bodyPr>
          <a:lstStyle>
            <a:lvl1pPr>
              <a:defRPr sz="5800" b="1" i="0">
                <a:solidFill>
                  <a:schemeClr val="bg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Let’s get to work.</a:t>
            </a:r>
          </a:p>
        </p:txBody>
      </p:sp>
    </p:spTree>
    <p:extLst>
      <p:ext uri="{BB962C8B-B14F-4D97-AF65-F5344CB8AC3E}">
        <p14:creationId xmlns:p14="http://schemas.microsoft.com/office/powerpoint/2010/main" val="148432060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 Callou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4C35E3E-BDF5-424C-B5A7-95AED7D615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D67CD9-2B92-2EF7-D0A8-C37E163F339E}"/>
              </a:ext>
            </a:extLst>
          </p:cNvPr>
          <p:cNvSpPr/>
          <p:nvPr userDrawn="1"/>
        </p:nvSpPr>
        <p:spPr>
          <a:xfrm>
            <a:off x="6858000" y="0"/>
            <a:ext cx="533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lano Grotesque" pitchFamily="2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DA73277-66A2-9EC1-A5D7-B24C6478E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136" t="5240" b="5240"/>
          <a:stretch/>
        </p:blipFill>
        <p:spPr>
          <a:xfrm>
            <a:off x="6857999" y="0"/>
            <a:ext cx="462943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ABDA08-8B17-A4B9-1DFF-9BCFD0C8A6B1}"/>
              </a:ext>
            </a:extLst>
          </p:cNvPr>
          <p:cNvSpPr/>
          <p:nvPr userDrawn="1"/>
        </p:nvSpPr>
        <p:spPr>
          <a:xfrm>
            <a:off x="4952418" y="1379349"/>
            <a:ext cx="4188092" cy="4099301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lano Grotesque" pitchFamily="2" charset="77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E6C1F01-F85F-2F33-14C8-F7835B402D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36583" y="1814435"/>
            <a:ext cx="477672" cy="477672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0EEA43E-B935-119C-90B8-E721626261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904116"/>
            <a:ext cx="3035300" cy="4691062"/>
          </a:xfrm>
        </p:spPr>
        <p:txBody>
          <a:bodyPr anchor="ctr">
            <a:normAutofit/>
          </a:bodyPr>
          <a:lstStyle>
            <a:lvl1pPr marL="0" indent="0">
              <a:spcBef>
                <a:spcPts val="400"/>
              </a:spcBef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en-US" sz="2000" b="0">
                <a:solidFill>
                  <a:schemeClr val="tx1"/>
                </a:solidFill>
              </a:rPr>
              <a:t>Texts &amp; </a:t>
            </a:r>
          </a:p>
          <a:p>
            <a:r>
              <a:rPr lang="en-US" sz="2000" b="0">
                <a:solidFill>
                  <a:schemeClr val="tx1"/>
                </a:solidFill>
              </a:rPr>
              <a:t>Faxes &amp; </a:t>
            </a:r>
          </a:p>
          <a:p>
            <a:r>
              <a:rPr lang="en-US" sz="2000" b="0">
                <a:solidFill>
                  <a:schemeClr val="tx1"/>
                </a:solidFill>
              </a:rPr>
              <a:t>Emails &amp; </a:t>
            </a:r>
          </a:p>
          <a:p>
            <a:r>
              <a:rPr lang="en-US" sz="2000" b="0">
                <a:solidFill>
                  <a:schemeClr val="tx1"/>
                </a:solidFill>
              </a:rPr>
              <a:t>Projects &amp;</a:t>
            </a:r>
            <a:br>
              <a:rPr lang="en-US" sz="2000" b="0">
                <a:solidFill>
                  <a:schemeClr val="tx1"/>
                </a:solidFill>
              </a:rPr>
            </a:br>
            <a:r>
              <a:rPr lang="en-US" sz="2000" b="0">
                <a:solidFill>
                  <a:schemeClr val="tx1"/>
                </a:solidFill>
              </a:rPr>
              <a:t>Expenses &amp;</a:t>
            </a:r>
          </a:p>
          <a:p>
            <a:r>
              <a:rPr lang="en-US" sz="2000" b="0">
                <a:solidFill>
                  <a:schemeClr val="tx1"/>
                </a:solidFill>
              </a:rPr>
              <a:t>Workflow &amp;</a:t>
            </a:r>
          </a:p>
          <a:p>
            <a:r>
              <a:rPr lang="en-US" sz="2000" b="0">
                <a:solidFill>
                  <a:schemeClr val="tx1"/>
                </a:solidFill>
              </a:rPr>
              <a:t>Portfolios &amp;  </a:t>
            </a:r>
          </a:p>
          <a:p>
            <a:r>
              <a:rPr lang="en-US" sz="2000" b="0">
                <a:solidFill>
                  <a:schemeClr val="tx1"/>
                </a:solidFill>
              </a:rPr>
              <a:t>Messages &amp;</a:t>
            </a:r>
          </a:p>
          <a:p>
            <a:r>
              <a:rPr lang="en-US" sz="2000" b="0">
                <a:solidFill>
                  <a:schemeClr val="tx1"/>
                </a:solidFill>
              </a:rPr>
              <a:t>Knowledge &amp;  </a:t>
            </a:r>
          </a:p>
          <a:p>
            <a:r>
              <a:rPr lang="en-US" sz="2000" b="0">
                <a:solidFill>
                  <a:schemeClr val="tx1"/>
                </a:solidFill>
              </a:rPr>
              <a:t>Documents &amp; </a:t>
            </a:r>
          </a:p>
          <a:p>
            <a:r>
              <a:rPr lang="en-US" sz="2000" b="0">
                <a:solidFill>
                  <a:schemeClr val="tx1"/>
                </a:solidFill>
              </a:rPr>
              <a:t>Automation…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51D18F9-C2A7-AAF4-AB77-0D07AD2EBC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7228" y="1946374"/>
            <a:ext cx="3428820" cy="3121672"/>
          </a:xfrm>
        </p:spPr>
        <p:txBody>
          <a:bodyPr anchor="b">
            <a:normAutofit/>
          </a:bodyPr>
          <a:lstStyle>
            <a:lvl1pPr>
              <a:defRPr sz="5800" b="1" i="0">
                <a:solidFill>
                  <a:schemeClr val="bg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Let’s get to work.</a:t>
            </a:r>
          </a:p>
        </p:txBody>
      </p:sp>
    </p:spTree>
    <p:extLst>
      <p:ext uri="{BB962C8B-B14F-4D97-AF65-F5344CB8AC3E}">
        <p14:creationId xmlns:p14="http://schemas.microsoft.com/office/powerpoint/2010/main" val="268371865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 Callout Lave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4C35E3E-BDF5-424C-B5A7-95AED7D615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D67CD9-2B92-2EF7-D0A8-C37E163F339E}"/>
              </a:ext>
            </a:extLst>
          </p:cNvPr>
          <p:cNvSpPr/>
          <p:nvPr userDrawn="1"/>
        </p:nvSpPr>
        <p:spPr>
          <a:xfrm>
            <a:off x="6858000" y="0"/>
            <a:ext cx="533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lano Grotesque" pitchFamily="2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DA73277-66A2-9EC1-A5D7-B24C6478E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136" t="5240" b="5240"/>
          <a:stretch/>
        </p:blipFill>
        <p:spPr>
          <a:xfrm>
            <a:off x="6857999" y="0"/>
            <a:ext cx="462943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ABDA08-8B17-A4B9-1DFF-9BCFD0C8A6B1}"/>
              </a:ext>
            </a:extLst>
          </p:cNvPr>
          <p:cNvSpPr/>
          <p:nvPr userDrawn="1"/>
        </p:nvSpPr>
        <p:spPr>
          <a:xfrm>
            <a:off x="4952418" y="1379349"/>
            <a:ext cx="4188092" cy="4099301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lano Grotesque" pitchFamily="2" charset="77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E6C1F01-F85F-2F33-14C8-F7835B402D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36583" y="1814435"/>
            <a:ext cx="477672" cy="477672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0EEA43E-B935-119C-90B8-E721626261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904116"/>
            <a:ext cx="3035300" cy="4691062"/>
          </a:xfrm>
        </p:spPr>
        <p:txBody>
          <a:bodyPr anchor="ctr">
            <a:normAutofit/>
          </a:bodyPr>
          <a:lstStyle>
            <a:lvl1pPr marL="0" indent="0">
              <a:spcBef>
                <a:spcPts val="400"/>
              </a:spcBef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en-US" sz="2000" b="0">
                <a:solidFill>
                  <a:schemeClr val="tx1"/>
                </a:solidFill>
              </a:rPr>
              <a:t>Texts &amp; </a:t>
            </a:r>
          </a:p>
          <a:p>
            <a:r>
              <a:rPr lang="en-US" sz="2000" b="0">
                <a:solidFill>
                  <a:schemeClr val="tx1"/>
                </a:solidFill>
              </a:rPr>
              <a:t>Faxes &amp; </a:t>
            </a:r>
          </a:p>
          <a:p>
            <a:r>
              <a:rPr lang="en-US" sz="2000" b="0">
                <a:solidFill>
                  <a:schemeClr val="tx1"/>
                </a:solidFill>
              </a:rPr>
              <a:t>Emails &amp; </a:t>
            </a:r>
          </a:p>
          <a:p>
            <a:r>
              <a:rPr lang="en-US" sz="2000" b="0">
                <a:solidFill>
                  <a:schemeClr val="tx1"/>
                </a:solidFill>
              </a:rPr>
              <a:t>Projects &amp;</a:t>
            </a:r>
            <a:br>
              <a:rPr lang="en-US" sz="2000" b="0">
                <a:solidFill>
                  <a:schemeClr val="tx1"/>
                </a:solidFill>
              </a:rPr>
            </a:br>
            <a:r>
              <a:rPr lang="en-US" sz="2000" b="0">
                <a:solidFill>
                  <a:schemeClr val="tx1"/>
                </a:solidFill>
              </a:rPr>
              <a:t>Expenses &amp;</a:t>
            </a:r>
          </a:p>
          <a:p>
            <a:r>
              <a:rPr lang="en-US" sz="2000" b="0">
                <a:solidFill>
                  <a:schemeClr val="tx1"/>
                </a:solidFill>
              </a:rPr>
              <a:t>Workflow &amp;</a:t>
            </a:r>
          </a:p>
          <a:p>
            <a:r>
              <a:rPr lang="en-US" sz="2000" b="0">
                <a:solidFill>
                  <a:schemeClr val="tx1"/>
                </a:solidFill>
              </a:rPr>
              <a:t>Portfolios &amp;  </a:t>
            </a:r>
          </a:p>
          <a:p>
            <a:r>
              <a:rPr lang="en-US" sz="2000" b="0">
                <a:solidFill>
                  <a:schemeClr val="tx1"/>
                </a:solidFill>
              </a:rPr>
              <a:t>Messages &amp;</a:t>
            </a:r>
          </a:p>
          <a:p>
            <a:r>
              <a:rPr lang="en-US" sz="2000" b="0">
                <a:solidFill>
                  <a:schemeClr val="tx1"/>
                </a:solidFill>
              </a:rPr>
              <a:t>Knowledge &amp;  </a:t>
            </a:r>
          </a:p>
          <a:p>
            <a:r>
              <a:rPr lang="en-US" sz="2000" b="0">
                <a:solidFill>
                  <a:schemeClr val="tx1"/>
                </a:solidFill>
              </a:rPr>
              <a:t>Documents &amp; </a:t>
            </a:r>
          </a:p>
          <a:p>
            <a:r>
              <a:rPr lang="en-US" sz="2000" b="0">
                <a:solidFill>
                  <a:schemeClr val="tx1"/>
                </a:solidFill>
              </a:rPr>
              <a:t>Automation…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51D18F9-C2A7-AAF4-AB77-0D07AD2EBC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7228" y="1946374"/>
            <a:ext cx="3428820" cy="3121672"/>
          </a:xfrm>
        </p:spPr>
        <p:txBody>
          <a:bodyPr anchor="b">
            <a:normAutofit/>
          </a:bodyPr>
          <a:lstStyle>
            <a:lvl1pPr>
              <a:defRPr sz="5800" b="1" i="0">
                <a:solidFill>
                  <a:schemeClr val="bg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Let’s get to work.</a:t>
            </a:r>
          </a:p>
        </p:txBody>
      </p:sp>
    </p:spTree>
    <p:extLst>
      <p:ext uri="{BB962C8B-B14F-4D97-AF65-F5344CB8AC3E}">
        <p14:creationId xmlns:p14="http://schemas.microsoft.com/office/powerpoint/2010/main" val="413518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40F80A-0536-AA45-91B2-747C7D14FF46}"/>
              </a:ext>
            </a:extLst>
          </p:cNvPr>
          <p:cNvSpPr/>
          <p:nvPr userDrawn="1"/>
        </p:nvSpPr>
        <p:spPr>
          <a:xfrm>
            <a:off x="451692" y="467916"/>
            <a:ext cx="11288616" cy="59221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F9212EA-BD1F-BC4A-8C30-C29204BA87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55DE9BD-B402-26D5-315F-9E0ECEC68E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2079" r="11879"/>
          <a:stretch/>
        </p:blipFill>
        <p:spPr>
          <a:xfrm>
            <a:off x="8920066" y="561126"/>
            <a:ext cx="2820242" cy="314882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F1B4CB0-53CD-B773-9174-7E1A76781C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6558301" cy="2852737"/>
          </a:xfrm>
        </p:spPr>
        <p:txBody>
          <a:bodyPr anchor="b"/>
          <a:lstStyle>
            <a:lvl1pPr>
              <a:defRPr sz="6000" b="1" i="0">
                <a:solidFill>
                  <a:schemeClr val="bg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segue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503CCED-6A68-A738-9232-5F850599326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9292767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 Callout M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4C35E3E-BDF5-424C-B5A7-95AED7D615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D67CD9-2B92-2EF7-D0A8-C37E163F339E}"/>
              </a:ext>
            </a:extLst>
          </p:cNvPr>
          <p:cNvSpPr/>
          <p:nvPr userDrawn="1"/>
        </p:nvSpPr>
        <p:spPr>
          <a:xfrm>
            <a:off x="6858000" y="0"/>
            <a:ext cx="533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lano Grotesque" pitchFamily="2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DA73277-66A2-9EC1-A5D7-B24C6478E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136" t="5240" b="5240"/>
          <a:stretch/>
        </p:blipFill>
        <p:spPr>
          <a:xfrm>
            <a:off x="6857999" y="0"/>
            <a:ext cx="462943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ABDA08-8B17-A4B9-1DFF-9BCFD0C8A6B1}"/>
              </a:ext>
            </a:extLst>
          </p:cNvPr>
          <p:cNvSpPr/>
          <p:nvPr userDrawn="1"/>
        </p:nvSpPr>
        <p:spPr>
          <a:xfrm>
            <a:off x="4952418" y="1379349"/>
            <a:ext cx="4188092" cy="4099301"/>
          </a:xfrm>
          <a:prstGeom prst="rect">
            <a:avLst/>
          </a:prstGeom>
          <a:solidFill>
            <a:schemeClr val="accent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lano Grotesque" pitchFamily="2" charset="77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E6C1F01-F85F-2F33-14C8-F7835B402D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36583" y="1814435"/>
            <a:ext cx="477672" cy="477672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0EEA43E-B935-119C-90B8-E721626261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904116"/>
            <a:ext cx="3035300" cy="4691062"/>
          </a:xfrm>
        </p:spPr>
        <p:txBody>
          <a:bodyPr anchor="ctr">
            <a:normAutofit/>
          </a:bodyPr>
          <a:lstStyle>
            <a:lvl1pPr marL="0" indent="0">
              <a:spcBef>
                <a:spcPts val="400"/>
              </a:spcBef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rPr lang="en-US" sz="2000" b="0">
                <a:solidFill>
                  <a:schemeClr val="tx1"/>
                </a:solidFill>
              </a:rPr>
              <a:t>Texts &amp; </a:t>
            </a:r>
          </a:p>
          <a:p>
            <a:r>
              <a:rPr lang="en-US" sz="2000" b="0">
                <a:solidFill>
                  <a:schemeClr val="tx1"/>
                </a:solidFill>
              </a:rPr>
              <a:t>Faxes &amp; </a:t>
            </a:r>
          </a:p>
          <a:p>
            <a:r>
              <a:rPr lang="en-US" sz="2000" b="0">
                <a:solidFill>
                  <a:schemeClr val="tx1"/>
                </a:solidFill>
              </a:rPr>
              <a:t>Emails &amp; </a:t>
            </a:r>
          </a:p>
          <a:p>
            <a:r>
              <a:rPr lang="en-US" sz="2000" b="0">
                <a:solidFill>
                  <a:schemeClr val="tx1"/>
                </a:solidFill>
              </a:rPr>
              <a:t>Projects &amp;</a:t>
            </a:r>
            <a:br>
              <a:rPr lang="en-US" sz="2000" b="0">
                <a:solidFill>
                  <a:schemeClr val="tx1"/>
                </a:solidFill>
              </a:rPr>
            </a:br>
            <a:r>
              <a:rPr lang="en-US" sz="2000" b="0">
                <a:solidFill>
                  <a:schemeClr val="tx1"/>
                </a:solidFill>
              </a:rPr>
              <a:t>Expenses &amp;</a:t>
            </a:r>
          </a:p>
          <a:p>
            <a:r>
              <a:rPr lang="en-US" sz="2000" b="0">
                <a:solidFill>
                  <a:schemeClr val="tx1"/>
                </a:solidFill>
              </a:rPr>
              <a:t>Workflow &amp;</a:t>
            </a:r>
          </a:p>
          <a:p>
            <a:r>
              <a:rPr lang="en-US" sz="2000" b="0">
                <a:solidFill>
                  <a:schemeClr val="tx1"/>
                </a:solidFill>
              </a:rPr>
              <a:t>Portfolios &amp;  </a:t>
            </a:r>
          </a:p>
          <a:p>
            <a:r>
              <a:rPr lang="en-US" sz="2000" b="0">
                <a:solidFill>
                  <a:schemeClr val="tx1"/>
                </a:solidFill>
              </a:rPr>
              <a:t>Messages &amp;</a:t>
            </a:r>
          </a:p>
          <a:p>
            <a:r>
              <a:rPr lang="en-US" sz="2000" b="0">
                <a:solidFill>
                  <a:schemeClr val="tx1"/>
                </a:solidFill>
              </a:rPr>
              <a:t>Knowledge &amp;  </a:t>
            </a:r>
          </a:p>
          <a:p>
            <a:r>
              <a:rPr lang="en-US" sz="2000" b="0">
                <a:solidFill>
                  <a:schemeClr val="tx1"/>
                </a:solidFill>
              </a:rPr>
              <a:t>Documents &amp; </a:t>
            </a:r>
          </a:p>
          <a:p>
            <a:r>
              <a:rPr lang="en-US" sz="2000" b="0">
                <a:solidFill>
                  <a:schemeClr val="tx1"/>
                </a:solidFill>
              </a:rPr>
              <a:t>Automation…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51D18F9-C2A7-AAF4-AB77-0D07AD2EBC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7228" y="1946374"/>
            <a:ext cx="3428820" cy="3121672"/>
          </a:xfrm>
        </p:spPr>
        <p:txBody>
          <a:bodyPr anchor="b">
            <a:normAutofit/>
          </a:bodyPr>
          <a:lstStyle>
            <a:lvl1pPr>
              <a:defRPr sz="5800" b="1" i="0">
                <a:solidFill>
                  <a:schemeClr val="bg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Let’s get to work.</a:t>
            </a:r>
          </a:p>
        </p:txBody>
      </p:sp>
    </p:spTree>
    <p:extLst>
      <p:ext uri="{BB962C8B-B14F-4D97-AF65-F5344CB8AC3E}">
        <p14:creationId xmlns:p14="http://schemas.microsoft.com/office/powerpoint/2010/main" val="24056308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ar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5BE1747-5CB5-724A-A7D5-F250D6F15A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4C35E3E-BDF5-424C-B5A7-95AED7D615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851B52-7C79-49F5-C8EC-CA0F0DFECFEE}"/>
              </a:ext>
            </a:extLst>
          </p:cNvPr>
          <p:cNvSpPr/>
          <p:nvPr userDrawn="1"/>
        </p:nvSpPr>
        <p:spPr>
          <a:xfrm>
            <a:off x="8196549" y="0"/>
            <a:ext cx="399545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  <a:latin typeface="Galano Grotesque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8E8CD-7F55-947D-44B3-00E80B3CA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32965"/>
            <a:ext cx="5759795" cy="1600200"/>
          </a:xfrm>
        </p:spPr>
        <p:txBody>
          <a:bodyPr anchor="b"/>
          <a:lstStyle>
            <a:lvl1pPr>
              <a:defRPr sz="32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27F40D7-35B5-C990-54FB-AC8ABD059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90327"/>
            <a:ext cx="5759795" cy="219607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614692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a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5BE1747-5CB5-724A-A7D5-F250D6F15A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4C35E3E-BDF5-424C-B5A7-95AED7D615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851B52-7C79-49F5-C8EC-CA0F0DFECFEE}"/>
              </a:ext>
            </a:extLst>
          </p:cNvPr>
          <p:cNvSpPr/>
          <p:nvPr userDrawn="1"/>
        </p:nvSpPr>
        <p:spPr>
          <a:xfrm>
            <a:off x="8196549" y="0"/>
            <a:ext cx="399545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  <a:latin typeface="Galano Grotesque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8E8CD-7F55-947D-44B3-00E80B3CA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32965"/>
            <a:ext cx="5759795" cy="1600200"/>
          </a:xfrm>
        </p:spPr>
        <p:txBody>
          <a:bodyPr anchor="b"/>
          <a:lstStyle>
            <a:lvl1pPr>
              <a:defRPr sz="32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27F40D7-35B5-C990-54FB-AC8ABD059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90327"/>
            <a:ext cx="5759795" cy="219607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87022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a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5BE1747-5CB5-724A-A7D5-F250D6F15A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4C35E3E-BDF5-424C-B5A7-95AED7D615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851B52-7C79-49F5-C8EC-CA0F0DFECFEE}"/>
              </a:ext>
            </a:extLst>
          </p:cNvPr>
          <p:cNvSpPr/>
          <p:nvPr userDrawn="1"/>
        </p:nvSpPr>
        <p:spPr>
          <a:xfrm>
            <a:off x="8196549" y="0"/>
            <a:ext cx="399545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  <a:latin typeface="Galano Grotesque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8E8CD-7F55-947D-44B3-00E80B3CA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32965"/>
            <a:ext cx="5759795" cy="1600200"/>
          </a:xfrm>
        </p:spPr>
        <p:txBody>
          <a:bodyPr anchor="b"/>
          <a:lstStyle>
            <a:lvl1pPr>
              <a:defRPr sz="32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27F40D7-35B5-C990-54FB-AC8ABD059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90327"/>
            <a:ext cx="5759795" cy="219607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762506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ar Lave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5BE1747-5CB5-724A-A7D5-F250D6F15A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4C35E3E-BDF5-424C-B5A7-95AED7D615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851B52-7C79-49F5-C8EC-CA0F0DFECFEE}"/>
              </a:ext>
            </a:extLst>
          </p:cNvPr>
          <p:cNvSpPr/>
          <p:nvPr userDrawn="1"/>
        </p:nvSpPr>
        <p:spPr>
          <a:xfrm>
            <a:off x="8196549" y="0"/>
            <a:ext cx="399545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  <a:latin typeface="Galano Grotesque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8E8CD-7F55-947D-44B3-00E80B3CA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32965"/>
            <a:ext cx="5759795" cy="1600200"/>
          </a:xfrm>
        </p:spPr>
        <p:txBody>
          <a:bodyPr anchor="b"/>
          <a:lstStyle>
            <a:lvl1pPr>
              <a:defRPr sz="32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27F40D7-35B5-C990-54FB-AC8ABD059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90327"/>
            <a:ext cx="5759795" cy="219607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809069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ar M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5BE1747-5CB5-724A-A7D5-F250D6F15A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4C35E3E-BDF5-424C-B5A7-95AED7D615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851B52-7C79-49F5-C8EC-CA0F0DFECFEE}"/>
              </a:ext>
            </a:extLst>
          </p:cNvPr>
          <p:cNvSpPr/>
          <p:nvPr userDrawn="1"/>
        </p:nvSpPr>
        <p:spPr>
          <a:xfrm>
            <a:off x="8196549" y="0"/>
            <a:ext cx="399545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  <a:latin typeface="Galano Grotesque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8E8CD-7F55-947D-44B3-00E80B3CA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32965"/>
            <a:ext cx="5759795" cy="1600200"/>
          </a:xfrm>
        </p:spPr>
        <p:txBody>
          <a:bodyPr anchor="b"/>
          <a:lstStyle>
            <a:lvl1pPr>
              <a:defRPr sz="32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27F40D7-35B5-C990-54FB-AC8ABD059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90327"/>
            <a:ext cx="5759795" cy="219607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990207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Quotes w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5BE1747-5CB5-724A-A7D5-F250D6F15A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4C35E3E-BDF5-424C-B5A7-95AED7D615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11CFAB6-BCC9-4B40-AD8D-FC94EA3FFCF6}"/>
              </a:ext>
            </a:extLst>
          </p:cNvPr>
          <p:cNvSpPr/>
          <p:nvPr userDrawn="1"/>
        </p:nvSpPr>
        <p:spPr>
          <a:xfrm>
            <a:off x="3526418" y="4072483"/>
            <a:ext cx="4014441" cy="173700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640080" rIns="182880" bIns="548640" rtlCol="0" anchor="ctr" anchorCtr="0"/>
          <a:lstStyle/>
          <a:p>
            <a:endParaRPr lang="en-US" sz="1100">
              <a:solidFill>
                <a:schemeClr val="tx1"/>
              </a:solidFill>
              <a:latin typeface="Galano Grotesque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F1B37F23-A9D3-9541-BC29-6D5735E75490}"/>
              </a:ext>
            </a:extLst>
          </p:cNvPr>
          <p:cNvSpPr txBox="1">
            <a:spLocks/>
          </p:cNvSpPr>
          <p:nvPr userDrawn="1"/>
        </p:nvSpPr>
        <p:spPr>
          <a:xfrm>
            <a:off x="8610600" y="6435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50000"/>
                  </a:schemeClr>
                </a:solidFill>
                <a:latin typeface="Galano Grotesque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6DC38F7-2649-E64C-97E0-9D2913D449FF}"/>
              </a:ext>
            </a:extLst>
          </p:cNvPr>
          <p:cNvSpPr/>
          <p:nvPr userDrawn="1"/>
        </p:nvSpPr>
        <p:spPr>
          <a:xfrm>
            <a:off x="2773220" y="1583255"/>
            <a:ext cx="4014441" cy="1737007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548640" rIns="182880" bIns="548640" rtlCol="0" anchor="ctr" anchorCtr="0"/>
          <a:lstStyle/>
          <a:p>
            <a:endParaRPr lang="en-US" sz="1100">
              <a:solidFill>
                <a:schemeClr val="bg1"/>
              </a:solidFill>
              <a:latin typeface="Galano Grotesque" pitchFamily="2" charset="77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8C4BF55-D073-8B40-9E95-84AA643AF0DE}"/>
              </a:ext>
            </a:extLst>
          </p:cNvPr>
          <p:cNvSpPr/>
          <p:nvPr userDrawn="1"/>
        </p:nvSpPr>
        <p:spPr>
          <a:xfrm>
            <a:off x="7142997" y="1582499"/>
            <a:ext cx="4014441" cy="173700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640080" rIns="182880" bIns="548640" rtlCol="0" anchor="ctr" anchorCtr="0"/>
          <a:lstStyle/>
          <a:p>
            <a:endParaRPr lang="en-US" sz="1100">
              <a:solidFill>
                <a:schemeClr val="tx1"/>
              </a:solidFill>
              <a:latin typeface="Galano Grotesque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1D29086-E32F-DC41-8E72-99C10455B652}"/>
              </a:ext>
            </a:extLst>
          </p:cNvPr>
          <p:cNvSpPr/>
          <p:nvPr userDrawn="1"/>
        </p:nvSpPr>
        <p:spPr>
          <a:xfrm>
            <a:off x="7904987" y="4057123"/>
            <a:ext cx="4014441" cy="173700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640080" rIns="182880" bIns="548640" rtlCol="0" anchor="ctr" anchorCtr="0"/>
          <a:lstStyle/>
          <a:p>
            <a:endParaRPr lang="en-US" sz="1100">
              <a:solidFill>
                <a:schemeClr val="tx1"/>
              </a:solidFill>
              <a:latin typeface="Galano Grotesque"/>
            </a:endParaRPr>
          </a:p>
        </p:txBody>
      </p: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9F4201D5-D5B3-7F4D-AF7F-4D8CA3B0DB1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108" y="1371599"/>
            <a:ext cx="462406" cy="516249"/>
          </a:xfrm>
          <a:prstGeom prst="rect">
            <a:avLst/>
          </a:prstGeom>
          <a:noFill/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6D41F64F-BA4D-5C48-BF9C-81F2289726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676" y="1362806"/>
            <a:ext cx="462406" cy="516249"/>
          </a:xfrm>
          <a:prstGeom prst="rect">
            <a:avLst/>
          </a:prstGeom>
          <a:noFill/>
        </p:spPr>
      </p:pic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F0BDDD83-7DD8-7444-BAB1-438CE4C2DFD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246" y="3851286"/>
            <a:ext cx="462406" cy="516249"/>
          </a:xfrm>
          <a:prstGeom prst="rect">
            <a:avLst/>
          </a:prstGeom>
          <a:noFill/>
        </p:spPr>
      </p:pic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66B60F27-D7DA-834D-8CA1-EFFD6CC084C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815" y="3807325"/>
            <a:ext cx="462406" cy="516249"/>
          </a:xfrm>
          <a:prstGeom prst="rect">
            <a:avLst/>
          </a:prstGeom>
          <a:noFill/>
        </p:spPr>
      </p:pic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20FB665E-9F32-EC40-A7FF-BFB0CDE375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28232" y="3213128"/>
            <a:ext cx="584037" cy="584037"/>
          </a:xfrm>
          <a:custGeom>
            <a:avLst/>
            <a:gdLst>
              <a:gd name="connsiteX0" fmla="*/ 2326481 w 4652962"/>
              <a:gd name="connsiteY0" fmla="*/ 0 h 4652962"/>
              <a:gd name="connsiteX1" fmla="*/ 4652962 w 4652962"/>
              <a:gd name="connsiteY1" fmla="*/ 2326481 h 4652962"/>
              <a:gd name="connsiteX2" fmla="*/ 2326481 w 4652962"/>
              <a:gd name="connsiteY2" fmla="*/ 4652962 h 4652962"/>
              <a:gd name="connsiteX3" fmla="*/ 0 w 4652962"/>
              <a:gd name="connsiteY3" fmla="*/ 2326481 h 4652962"/>
              <a:gd name="connsiteX4" fmla="*/ 2326481 w 4652962"/>
              <a:gd name="connsiteY4" fmla="*/ 0 h 465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2962" h="4652962">
                <a:moveTo>
                  <a:pt x="2326481" y="0"/>
                </a:moveTo>
                <a:cubicBezTo>
                  <a:pt x="3611361" y="0"/>
                  <a:pt x="4652962" y="1041601"/>
                  <a:pt x="4652962" y="2326481"/>
                </a:cubicBezTo>
                <a:cubicBezTo>
                  <a:pt x="4652962" y="3611361"/>
                  <a:pt x="3611361" y="4652962"/>
                  <a:pt x="2326481" y="4652962"/>
                </a:cubicBezTo>
                <a:cubicBezTo>
                  <a:pt x="1041601" y="4652962"/>
                  <a:pt x="0" y="3611361"/>
                  <a:pt x="0" y="2326481"/>
                </a:cubicBezTo>
                <a:cubicBezTo>
                  <a:pt x="0" y="1041601"/>
                  <a:pt x="1041601" y="0"/>
                  <a:pt x="23264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68170EC-F62A-6045-AED1-2A753E045054}"/>
              </a:ext>
            </a:extLst>
          </p:cNvPr>
          <p:cNvSpPr/>
          <p:nvPr userDrawn="1"/>
        </p:nvSpPr>
        <p:spPr>
          <a:xfrm>
            <a:off x="3338145" y="3115411"/>
            <a:ext cx="641838" cy="641838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0AC2C7AD-AFA6-EB46-961F-844091A7D3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27512" y="3223288"/>
            <a:ext cx="584037" cy="584037"/>
          </a:xfrm>
          <a:custGeom>
            <a:avLst/>
            <a:gdLst>
              <a:gd name="connsiteX0" fmla="*/ 2326481 w 4652962"/>
              <a:gd name="connsiteY0" fmla="*/ 0 h 4652962"/>
              <a:gd name="connsiteX1" fmla="*/ 4652962 w 4652962"/>
              <a:gd name="connsiteY1" fmla="*/ 2326481 h 4652962"/>
              <a:gd name="connsiteX2" fmla="*/ 2326481 w 4652962"/>
              <a:gd name="connsiteY2" fmla="*/ 4652962 h 4652962"/>
              <a:gd name="connsiteX3" fmla="*/ 0 w 4652962"/>
              <a:gd name="connsiteY3" fmla="*/ 2326481 h 4652962"/>
              <a:gd name="connsiteX4" fmla="*/ 2326481 w 4652962"/>
              <a:gd name="connsiteY4" fmla="*/ 0 h 465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2962" h="4652962">
                <a:moveTo>
                  <a:pt x="2326481" y="0"/>
                </a:moveTo>
                <a:cubicBezTo>
                  <a:pt x="3611361" y="0"/>
                  <a:pt x="4652962" y="1041601"/>
                  <a:pt x="4652962" y="2326481"/>
                </a:cubicBezTo>
                <a:cubicBezTo>
                  <a:pt x="4652962" y="3611361"/>
                  <a:pt x="3611361" y="4652962"/>
                  <a:pt x="2326481" y="4652962"/>
                </a:cubicBezTo>
                <a:cubicBezTo>
                  <a:pt x="1041601" y="4652962"/>
                  <a:pt x="0" y="3611361"/>
                  <a:pt x="0" y="2326481"/>
                </a:cubicBezTo>
                <a:cubicBezTo>
                  <a:pt x="0" y="1041601"/>
                  <a:pt x="1041601" y="0"/>
                  <a:pt x="23264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2A4C8BB-9270-114B-A760-D1DF74BEF939}"/>
              </a:ext>
            </a:extLst>
          </p:cNvPr>
          <p:cNvSpPr/>
          <p:nvPr userDrawn="1"/>
        </p:nvSpPr>
        <p:spPr>
          <a:xfrm>
            <a:off x="7737425" y="3125571"/>
            <a:ext cx="641838" cy="641838"/>
          </a:xfrm>
          <a:prstGeom prst="ellipse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icture Placeholder 13">
            <a:extLst>
              <a:ext uri="{FF2B5EF4-FFF2-40B4-BE49-F238E27FC236}">
                <a16:creationId xmlns:a16="http://schemas.microsoft.com/office/drawing/2014/main" id="{A5CD1C43-FE9D-5E44-93EA-8F31CB26AE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38712" y="5763288"/>
            <a:ext cx="584037" cy="584037"/>
          </a:xfrm>
          <a:custGeom>
            <a:avLst/>
            <a:gdLst>
              <a:gd name="connsiteX0" fmla="*/ 2326481 w 4652962"/>
              <a:gd name="connsiteY0" fmla="*/ 0 h 4652962"/>
              <a:gd name="connsiteX1" fmla="*/ 4652962 w 4652962"/>
              <a:gd name="connsiteY1" fmla="*/ 2326481 h 4652962"/>
              <a:gd name="connsiteX2" fmla="*/ 2326481 w 4652962"/>
              <a:gd name="connsiteY2" fmla="*/ 4652962 h 4652962"/>
              <a:gd name="connsiteX3" fmla="*/ 0 w 4652962"/>
              <a:gd name="connsiteY3" fmla="*/ 2326481 h 4652962"/>
              <a:gd name="connsiteX4" fmla="*/ 2326481 w 4652962"/>
              <a:gd name="connsiteY4" fmla="*/ 0 h 465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2962" h="4652962">
                <a:moveTo>
                  <a:pt x="2326481" y="0"/>
                </a:moveTo>
                <a:cubicBezTo>
                  <a:pt x="3611361" y="0"/>
                  <a:pt x="4652962" y="1041601"/>
                  <a:pt x="4652962" y="2326481"/>
                </a:cubicBezTo>
                <a:cubicBezTo>
                  <a:pt x="4652962" y="3611361"/>
                  <a:pt x="3611361" y="4652962"/>
                  <a:pt x="2326481" y="4652962"/>
                </a:cubicBezTo>
                <a:cubicBezTo>
                  <a:pt x="1041601" y="4652962"/>
                  <a:pt x="0" y="3611361"/>
                  <a:pt x="0" y="2326481"/>
                </a:cubicBezTo>
                <a:cubicBezTo>
                  <a:pt x="0" y="1041601"/>
                  <a:pt x="1041601" y="0"/>
                  <a:pt x="23264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73FA750-9421-824D-BE03-EC8557CFA5B3}"/>
              </a:ext>
            </a:extLst>
          </p:cNvPr>
          <p:cNvSpPr/>
          <p:nvPr userDrawn="1"/>
        </p:nvSpPr>
        <p:spPr>
          <a:xfrm>
            <a:off x="8448625" y="5665571"/>
            <a:ext cx="641838" cy="641838"/>
          </a:xfrm>
          <a:prstGeom prst="ellipse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cture Placeholder 13">
            <a:extLst>
              <a:ext uri="{FF2B5EF4-FFF2-40B4-BE49-F238E27FC236}">
                <a16:creationId xmlns:a16="http://schemas.microsoft.com/office/drawing/2014/main" id="{61E438B0-A3E2-D242-8E3D-6E3F14349EF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80072" y="5773448"/>
            <a:ext cx="584037" cy="584037"/>
          </a:xfrm>
          <a:custGeom>
            <a:avLst/>
            <a:gdLst>
              <a:gd name="connsiteX0" fmla="*/ 2326481 w 4652962"/>
              <a:gd name="connsiteY0" fmla="*/ 0 h 4652962"/>
              <a:gd name="connsiteX1" fmla="*/ 4652962 w 4652962"/>
              <a:gd name="connsiteY1" fmla="*/ 2326481 h 4652962"/>
              <a:gd name="connsiteX2" fmla="*/ 2326481 w 4652962"/>
              <a:gd name="connsiteY2" fmla="*/ 4652962 h 4652962"/>
              <a:gd name="connsiteX3" fmla="*/ 0 w 4652962"/>
              <a:gd name="connsiteY3" fmla="*/ 2326481 h 4652962"/>
              <a:gd name="connsiteX4" fmla="*/ 2326481 w 4652962"/>
              <a:gd name="connsiteY4" fmla="*/ 0 h 465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2962" h="4652962">
                <a:moveTo>
                  <a:pt x="2326481" y="0"/>
                </a:moveTo>
                <a:cubicBezTo>
                  <a:pt x="3611361" y="0"/>
                  <a:pt x="4652962" y="1041601"/>
                  <a:pt x="4652962" y="2326481"/>
                </a:cubicBezTo>
                <a:cubicBezTo>
                  <a:pt x="4652962" y="3611361"/>
                  <a:pt x="3611361" y="4652962"/>
                  <a:pt x="2326481" y="4652962"/>
                </a:cubicBezTo>
                <a:cubicBezTo>
                  <a:pt x="1041601" y="4652962"/>
                  <a:pt x="0" y="3611361"/>
                  <a:pt x="0" y="2326481"/>
                </a:cubicBezTo>
                <a:cubicBezTo>
                  <a:pt x="0" y="1041601"/>
                  <a:pt x="1041601" y="0"/>
                  <a:pt x="23264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658C7DD-3DA5-9340-8AF6-99A9ABF4E6A5}"/>
              </a:ext>
            </a:extLst>
          </p:cNvPr>
          <p:cNvSpPr/>
          <p:nvPr userDrawn="1"/>
        </p:nvSpPr>
        <p:spPr>
          <a:xfrm>
            <a:off x="4089985" y="5675731"/>
            <a:ext cx="641838" cy="641838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F414D2BC-4AC4-380C-1472-73DBF8EE98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75107" y="1719471"/>
            <a:ext cx="2876605" cy="1539976"/>
          </a:xfrm>
        </p:spPr>
        <p:txBody>
          <a:bodyPr anchor="ctr"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Include a quote here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88C25CA8-815B-5E61-02EF-BA282835D1D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38385" y="1669775"/>
            <a:ext cx="2876605" cy="1539976"/>
          </a:xfrm>
        </p:spPr>
        <p:txBody>
          <a:bodyPr anchor="ctr">
            <a:noAutofit/>
          </a:bodyPr>
          <a:lstStyle>
            <a:lvl1pPr marL="0" indent="0">
              <a:buNone/>
              <a:defRPr sz="13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Include a quote here</a:t>
            </a:r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DB918880-6C42-00B9-EB40-1B80C0693AC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93759" y="4174436"/>
            <a:ext cx="2876605" cy="1539976"/>
          </a:xfrm>
        </p:spPr>
        <p:txBody>
          <a:bodyPr anchor="ctr">
            <a:noAutofit/>
          </a:bodyPr>
          <a:lstStyle>
            <a:lvl1pPr marL="0" indent="0">
              <a:buNone/>
              <a:defRPr sz="13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Include a quote here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930E1FCD-4C2C-AE5A-BFAF-CB36F6EA7FA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120542" y="4164497"/>
            <a:ext cx="2876605" cy="1539976"/>
          </a:xfrm>
        </p:spPr>
        <p:txBody>
          <a:bodyPr anchor="ctr">
            <a:noAutofit/>
          </a:bodyPr>
          <a:lstStyle>
            <a:lvl1pPr marL="0" indent="0">
              <a:buNone/>
              <a:defRPr sz="13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Include a quote here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8E3E7118-A4D3-7B9C-A6E0-D9E16CBDBE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8581" y="351637"/>
            <a:ext cx="7327991" cy="837285"/>
          </a:xfrm>
        </p:spPr>
        <p:txBody>
          <a:bodyPr anchor="ctr">
            <a:normAutofit/>
          </a:bodyPr>
          <a:lstStyle>
            <a:lvl1pPr marL="0" indent="0">
              <a:buNone/>
              <a:defRPr sz="3600" b="1"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3FF95D8-9B32-0431-3D3D-FC513093230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86211" y="2610221"/>
            <a:ext cx="1933432" cy="2482129"/>
          </a:xfr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additional information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93A6F9C-E87B-E23C-B3DB-D087E9F98C6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06343" y="5898025"/>
            <a:ext cx="2876605" cy="365125"/>
          </a:xfrm>
        </p:spPr>
        <p:txBody>
          <a:bodyPr anchor="ctr">
            <a:noAutofit/>
          </a:bodyPr>
          <a:lstStyle>
            <a:lvl1pPr marL="0" indent="0">
              <a:buNone/>
              <a:defRPr sz="1200" b="1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Name, Company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2F044894-82B8-38F6-FE8D-E6263D2C70F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59705" y="5896680"/>
            <a:ext cx="2876605" cy="365125"/>
          </a:xfrm>
        </p:spPr>
        <p:txBody>
          <a:bodyPr anchor="ctr">
            <a:noAutofit/>
          </a:bodyPr>
          <a:lstStyle>
            <a:lvl1pPr marL="0" indent="0">
              <a:buNone/>
              <a:defRPr sz="1200" b="1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Name, Company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6594626F-6EC1-88D1-49A0-5D38E9F1E8C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424186" y="3399183"/>
            <a:ext cx="2876605" cy="365125"/>
          </a:xfrm>
        </p:spPr>
        <p:txBody>
          <a:bodyPr anchor="ctr">
            <a:noAutofit/>
          </a:bodyPr>
          <a:lstStyle>
            <a:lvl1pPr marL="0" indent="0">
              <a:buNone/>
              <a:defRPr sz="1200" b="1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Name, Company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AD4F58FE-37F7-1750-A77A-9117590E9A2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60908" y="3399183"/>
            <a:ext cx="2876605" cy="365125"/>
          </a:xfrm>
        </p:spPr>
        <p:txBody>
          <a:bodyPr anchor="ctr">
            <a:noAutofit/>
          </a:bodyPr>
          <a:lstStyle>
            <a:lvl1pPr marL="0" indent="0">
              <a:buNone/>
              <a:defRPr sz="1200" b="1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Name, Company</a:t>
            </a:r>
          </a:p>
        </p:txBody>
      </p:sp>
    </p:spTree>
    <p:extLst>
      <p:ext uri="{BB962C8B-B14F-4D97-AF65-F5344CB8AC3E}">
        <p14:creationId xmlns:p14="http://schemas.microsoft.com/office/powerpoint/2010/main" val="376832503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Quotes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5BE1747-5CB5-724A-A7D5-F250D6F15A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4C35E3E-BDF5-424C-B5A7-95AED7D615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11CFAB6-BCC9-4B40-AD8D-FC94EA3FFCF6}"/>
              </a:ext>
            </a:extLst>
          </p:cNvPr>
          <p:cNvSpPr/>
          <p:nvPr userDrawn="1"/>
        </p:nvSpPr>
        <p:spPr>
          <a:xfrm>
            <a:off x="3526418" y="4072483"/>
            <a:ext cx="4014441" cy="173700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640080" rIns="182880" bIns="548640" rtlCol="0" anchor="ctr" anchorCtr="0"/>
          <a:lstStyle/>
          <a:p>
            <a:endParaRPr lang="en-US" sz="1100">
              <a:solidFill>
                <a:schemeClr val="tx1"/>
              </a:solidFill>
              <a:latin typeface="Galano Grotesque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F1B37F23-A9D3-9541-BC29-6D5735E75490}"/>
              </a:ext>
            </a:extLst>
          </p:cNvPr>
          <p:cNvSpPr txBox="1">
            <a:spLocks/>
          </p:cNvSpPr>
          <p:nvPr userDrawn="1"/>
        </p:nvSpPr>
        <p:spPr>
          <a:xfrm>
            <a:off x="8610600" y="6435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50000"/>
                  </a:schemeClr>
                </a:solidFill>
                <a:latin typeface="Galano Grotesque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6DC38F7-2649-E64C-97E0-9D2913D449FF}"/>
              </a:ext>
            </a:extLst>
          </p:cNvPr>
          <p:cNvSpPr/>
          <p:nvPr userDrawn="1"/>
        </p:nvSpPr>
        <p:spPr>
          <a:xfrm>
            <a:off x="2773220" y="1583255"/>
            <a:ext cx="4014441" cy="1737007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548640" rIns="182880" bIns="548640" rtlCol="0" anchor="ctr" anchorCtr="0"/>
          <a:lstStyle/>
          <a:p>
            <a:endParaRPr lang="en-US" sz="1100">
              <a:solidFill>
                <a:schemeClr val="bg1"/>
              </a:solidFill>
              <a:latin typeface="Galano Grotesque" pitchFamily="2" charset="77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8C4BF55-D073-8B40-9E95-84AA643AF0DE}"/>
              </a:ext>
            </a:extLst>
          </p:cNvPr>
          <p:cNvSpPr/>
          <p:nvPr userDrawn="1"/>
        </p:nvSpPr>
        <p:spPr>
          <a:xfrm>
            <a:off x="7142997" y="1582499"/>
            <a:ext cx="4014441" cy="173700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640080" rIns="182880" bIns="548640" rtlCol="0" anchor="ctr" anchorCtr="0"/>
          <a:lstStyle/>
          <a:p>
            <a:endParaRPr lang="en-US" sz="1100">
              <a:solidFill>
                <a:schemeClr val="tx1"/>
              </a:solidFill>
              <a:latin typeface="Galano Grotesque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1D29086-E32F-DC41-8E72-99C10455B652}"/>
              </a:ext>
            </a:extLst>
          </p:cNvPr>
          <p:cNvSpPr/>
          <p:nvPr userDrawn="1"/>
        </p:nvSpPr>
        <p:spPr>
          <a:xfrm>
            <a:off x="7904987" y="4057123"/>
            <a:ext cx="4014441" cy="173700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640080" rIns="182880" bIns="548640" rtlCol="0" anchor="ctr" anchorCtr="0"/>
          <a:lstStyle/>
          <a:p>
            <a:endParaRPr lang="en-US" sz="1100">
              <a:solidFill>
                <a:schemeClr val="tx1"/>
              </a:solidFill>
              <a:latin typeface="Galano Grotesque"/>
            </a:endParaRPr>
          </a:p>
        </p:txBody>
      </p: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9F4201D5-D5B3-7F4D-AF7F-4D8CA3B0DB1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108" y="1371599"/>
            <a:ext cx="462406" cy="516249"/>
          </a:xfrm>
          <a:prstGeom prst="rect">
            <a:avLst/>
          </a:prstGeom>
          <a:noFill/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6D41F64F-BA4D-5C48-BF9C-81F2289726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676" y="1362806"/>
            <a:ext cx="462406" cy="516249"/>
          </a:xfrm>
          <a:prstGeom prst="rect">
            <a:avLst/>
          </a:prstGeom>
          <a:noFill/>
        </p:spPr>
      </p:pic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F0BDDD83-7DD8-7444-BAB1-438CE4C2DFD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246" y="3851286"/>
            <a:ext cx="462406" cy="516249"/>
          </a:xfrm>
          <a:prstGeom prst="rect">
            <a:avLst/>
          </a:prstGeom>
          <a:noFill/>
        </p:spPr>
      </p:pic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66B60F27-D7DA-834D-8CA1-EFFD6CC084C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815" y="3807325"/>
            <a:ext cx="462406" cy="516249"/>
          </a:xfrm>
          <a:prstGeom prst="rect">
            <a:avLst/>
          </a:prstGeom>
          <a:noFill/>
        </p:spPr>
      </p:pic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72508754-4D54-CE96-AD49-2D844D66CC8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75107" y="1719471"/>
            <a:ext cx="2876605" cy="1539976"/>
          </a:xfrm>
        </p:spPr>
        <p:txBody>
          <a:bodyPr anchor="ctr"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Include a quote here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7237963E-A54C-4F44-196C-BC49C2B3366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38385" y="1669775"/>
            <a:ext cx="2876605" cy="1539976"/>
          </a:xfrm>
        </p:spPr>
        <p:txBody>
          <a:bodyPr anchor="ctr">
            <a:noAutofit/>
          </a:bodyPr>
          <a:lstStyle>
            <a:lvl1pPr marL="0" indent="0">
              <a:buNone/>
              <a:defRPr sz="13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Include a quote here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937393B7-96CF-B4B7-FFB6-18FE823E992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93759" y="4174436"/>
            <a:ext cx="2876605" cy="1539976"/>
          </a:xfrm>
        </p:spPr>
        <p:txBody>
          <a:bodyPr anchor="ctr">
            <a:noAutofit/>
          </a:bodyPr>
          <a:lstStyle>
            <a:lvl1pPr marL="0" indent="0">
              <a:buNone/>
              <a:defRPr sz="13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Include a quote here</a:t>
            </a:r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94B46658-4FE3-5174-5590-921E715098E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120542" y="4164497"/>
            <a:ext cx="2876605" cy="1539976"/>
          </a:xfrm>
        </p:spPr>
        <p:txBody>
          <a:bodyPr anchor="ctr">
            <a:noAutofit/>
          </a:bodyPr>
          <a:lstStyle>
            <a:lvl1pPr marL="0" indent="0">
              <a:buNone/>
              <a:defRPr sz="13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Include a quote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68FCFA9-CF4A-F755-D294-BF497198FF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8581" y="351637"/>
            <a:ext cx="7327991" cy="837285"/>
          </a:xfrm>
        </p:spPr>
        <p:txBody>
          <a:bodyPr anchor="ctr">
            <a:normAutofit/>
          </a:bodyPr>
          <a:lstStyle>
            <a:lvl1pPr marL="0" indent="0">
              <a:buNone/>
              <a:defRPr sz="3600" b="1"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5191451-E208-EB80-EA12-DF14BE21F6C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86211" y="2610221"/>
            <a:ext cx="1933432" cy="2482129"/>
          </a:xfr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additional information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8BE57E61-B142-F379-50C3-712938747E2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120542" y="5927842"/>
            <a:ext cx="2876605" cy="365125"/>
          </a:xfrm>
        </p:spPr>
        <p:txBody>
          <a:bodyPr anchor="ctr">
            <a:noAutofit/>
          </a:bodyPr>
          <a:lstStyle>
            <a:lvl1pPr marL="0" indent="0">
              <a:buNone/>
              <a:defRPr sz="1200" b="1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Name, Company</a:t>
            </a:r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E65EE83B-6540-8EB9-48AB-298D9DFF2E1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473904" y="5926497"/>
            <a:ext cx="2876605" cy="365125"/>
          </a:xfrm>
        </p:spPr>
        <p:txBody>
          <a:bodyPr anchor="ctr">
            <a:noAutofit/>
          </a:bodyPr>
          <a:lstStyle>
            <a:lvl1pPr marL="0" indent="0">
              <a:buNone/>
              <a:defRPr sz="1200" b="1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Name, Company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57311F6-7CE0-7D37-B988-595CF00FEE8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38385" y="3429000"/>
            <a:ext cx="2876605" cy="365125"/>
          </a:xfrm>
        </p:spPr>
        <p:txBody>
          <a:bodyPr anchor="ctr">
            <a:noAutofit/>
          </a:bodyPr>
          <a:lstStyle>
            <a:lvl1pPr marL="0" indent="0">
              <a:buNone/>
              <a:defRPr sz="1200" b="1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Name, Company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52B9E1B-D84F-923A-8151-9D95DB37056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75107" y="3429000"/>
            <a:ext cx="2876605" cy="365125"/>
          </a:xfrm>
        </p:spPr>
        <p:txBody>
          <a:bodyPr anchor="ctr">
            <a:noAutofit/>
          </a:bodyPr>
          <a:lstStyle>
            <a:lvl1pPr marL="0" indent="0">
              <a:buNone/>
              <a:defRPr sz="1200" b="1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Name, Company</a:t>
            </a:r>
          </a:p>
        </p:txBody>
      </p:sp>
    </p:spTree>
    <p:extLst>
      <p:ext uri="{BB962C8B-B14F-4D97-AF65-F5344CB8AC3E}">
        <p14:creationId xmlns:p14="http://schemas.microsoft.com/office/powerpoint/2010/main" val="95493112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Grid Ligh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5BE1747-5CB5-724A-A7D5-F250D6F15A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68FCFA9-CF4A-F755-D294-BF497198FF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109268" y="460965"/>
            <a:ext cx="7327991" cy="8372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9B20795-EA78-EE6D-0977-04E486C72A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1490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Grid Light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5BE1747-5CB5-724A-A7D5-F250D6F15A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77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gue Blue w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40F80A-0536-AA45-91B2-747C7D14FF46}"/>
              </a:ext>
            </a:extLst>
          </p:cNvPr>
          <p:cNvSpPr/>
          <p:nvPr userDrawn="1"/>
        </p:nvSpPr>
        <p:spPr>
          <a:xfrm>
            <a:off x="451692" y="467916"/>
            <a:ext cx="11288616" cy="59221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6558301" cy="2852737"/>
          </a:xfrm>
        </p:spPr>
        <p:txBody>
          <a:bodyPr anchor="b"/>
          <a:lstStyle>
            <a:lvl1pPr>
              <a:defRPr sz="6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segue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C48669B-05A8-7F44-A102-34725523EA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A267EB3-DB93-998F-637B-B92E8DAF66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8494" r="24437" b="1"/>
          <a:stretch/>
        </p:blipFill>
        <p:spPr>
          <a:xfrm>
            <a:off x="8550007" y="467916"/>
            <a:ext cx="3177602" cy="374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8685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Phot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5BE1747-5CB5-724A-A7D5-F250D6F15A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04E6C7C-3787-B55C-D4D9-1171F9A6B6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53116" y="577319"/>
            <a:ext cx="2587541" cy="257758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4C35E3E-BDF5-424C-B5A7-95AED7D615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D9A1444-D387-8147-8CC8-E8BFBDF575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965199"/>
            <a:ext cx="4652962" cy="4652962"/>
          </a:xfrm>
          <a:custGeom>
            <a:avLst/>
            <a:gdLst>
              <a:gd name="connsiteX0" fmla="*/ 2326481 w 4652962"/>
              <a:gd name="connsiteY0" fmla="*/ 0 h 4652962"/>
              <a:gd name="connsiteX1" fmla="*/ 4652962 w 4652962"/>
              <a:gd name="connsiteY1" fmla="*/ 2326481 h 4652962"/>
              <a:gd name="connsiteX2" fmla="*/ 2326481 w 4652962"/>
              <a:gd name="connsiteY2" fmla="*/ 4652962 h 4652962"/>
              <a:gd name="connsiteX3" fmla="*/ 0 w 4652962"/>
              <a:gd name="connsiteY3" fmla="*/ 2326481 h 4652962"/>
              <a:gd name="connsiteX4" fmla="*/ 2326481 w 4652962"/>
              <a:gd name="connsiteY4" fmla="*/ 0 h 465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2962" h="4652962">
                <a:moveTo>
                  <a:pt x="2326481" y="0"/>
                </a:moveTo>
                <a:cubicBezTo>
                  <a:pt x="3611361" y="0"/>
                  <a:pt x="4652962" y="1041601"/>
                  <a:pt x="4652962" y="2326481"/>
                </a:cubicBezTo>
                <a:cubicBezTo>
                  <a:pt x="4652962" y="3611361"/>
                  <a:pt x="3611361" y="4652962"/>
                  <a:pt x="2326481" y="4652962"/>
                </a:cubicBezTo>
                <a:cubicBezTo>
                  <a:pt x="1041601" y="4652962"/>
                  <a:pt x="0" y="3611361"/>
                  <a:pt x="0" y="2326481"/>
                </a:cubicBezTo>
                <a:cubicBezTo>
                  <a:pt x="0" y="1041601"/>
                  <a:pt x="1041601" y="0"/>
                  <a:pt x="23264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A285994-2F2C-A1C3-E7F1-A8D5000E0D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52766" y="4408678"/>
            <a:ext cx="1504441" cy="1236133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263D6AF-B200-B788-62C2-2DFFEFF272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230" y="1725611"/>
            <a:ext cx="3218370" cy="3132138"/>
          </a:xfrm>
        </p:spPr>
        <p:txBody>
          <a:bodyPr anchor="ctr">
            <a:normAutofit/>
          </a:bodyPr>
          <a:lstStyle>
            <a:lvl1pPr marL="0" indent="0">
              <a:buNone/>
              <a:defRPr sz="5000" b="1"/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88914008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Photo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9E0B9FD1-3673-5441-BB1B-BB2E5855DD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52418" y="-1"/>
            <a:ext cx="4039582" cy="452048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99ACE34-CF5F-AF00-EEE8-1CA7482D4A3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53116" y="577319"/>
            <a:ext cx="2587541" cy="257758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209A548-70F2-1CD6-6EA8-6FAA74FC8B7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52766" y="4408678"/>
            <a:ext cx="1504441" cy="123613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4C35E3E-BDF5-424C-B5A7-95AED7D6153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D9A1444-D387-8147-8CC8-E8BFBDF575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965199"/>
            <a:ext cx="4652962" cy="4652962"/>
          </a:xfrm>
          <a:custGeom>
            <a:avLst/>
            <a:gdLst>
              <a:gd name="connsiteX0" fmla="*/ 2326481 w 4652962"/>
              <a:gd name="connsiteY0" fmla="*/ 0 h 4652962"/>
              <a:gd name="connsiteX1" fmla="*/ 4652962 w 4652962"/>
              <a:gd name="connsiteY1" fmla="*/ 2326481 h 4652962"/>
              <a:gd name="connsiteX2" fmla="*/ 2326481 w 4652962"/>
              <a:gd name="connsiteY2" fmla="*/ 4652962 h 4652962"/>
              <a:gd name="connsiteX3" fmla="*/ 0 w 4652962"/>
              <a:gd name="connsiteY3" fmla="*/ 2326481 h 4652962"/>
              <a:gd name="connsiteX4" fmla="*/ 2326481 w 4652962"/>
              <a:gd name="connsiteY4" fmla="*/ 0 h 465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2962" h="4652962">
                <a:moveTo>
                  <a:pt x="2326481" y="0"/>
                </a:moveTo>
                <a:cubicBezTo>
                  <a:pt x="3611361" y="0"/>
                  <a:pt x="4652962" y="1041601"/>
                  <a:pt x="4652962" y="2326481"/>
                </a:cubicBezTo>
                <a:cubicBezTo>
                  <a:pt x="4652962" y="3611361"/>
                  <a:pt x="3611361" y="4652962"/>
                  <a:pt x="2326481" y="4652962"/>
                </a:cubicBezTo>
                <a:cubicBezTo>
                  <a:pt x="1041601" y="4652962"/>
                  <a:pt x="0" y="3611361"/>
                  <a:pt x="0" y="2326481"/>
                </a:cubicBezTo>
                <a:cubicBezTo>
                  <a:pt x="0" y="1041601"/>
                  <a:pt x="1041601" y="0"/>
                  <a:pt x="23264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2BD3627-F154-CA73-CD19-AAE8F39A39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3389" y="2445710"/>
            <a:ext cx="3585908" cy="1691940"/>
          </a:xfrm>
        </p:spPr>
        <p:txBody>
          <a:bodyPr anchor="ctr">
            <a:normAutofit/>
          </a:bodyPr>
          <a:lstStyle>
            <a:lvl1pPr>
              <a:defRPr sz="5000" b="1" i="0">
                <a:solidFill>
                  <a:schemeClr val="bg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2390049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hoto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5BE1747-5CB5-724A-A7D5-F250D6F15A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4C35E3E-BDF5-424C-B5A7-95AED7D615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D9A1444-D387-8147-8CC8-E8BFBDF575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89326" y="2046278"/>
            <a:ext cx="2361501" cy="2361501"/>
          </a:xfrm>
          <a:custGeom>
            <a:avLst/>
            <a:gdLst>
              <a:gd name="connsiteX0" fmla="*/ 2326481 w 4652962"/>
              <a:gd name="connsiteY0" fmla="*/ 0 h 4652962"/>
              <a:gd name="connsiteX1" fmla="*/ 4652962 w 4652962"/>
              <a:gd name="connsiteY1" fmla="*/ 2326481 h 4652962"/>
              <a:gd name="connsiteX2" fmla="*/ 2326481 w 4652962"/>
              <a:gd name="connsiteY2" fmla="*/ 4652962 h 4652962"/>
              <a:gd name="connsiteX3" fmla="*/ 0 w 4652962"/>
              <a:gd name="connsiteY3" fmla="*/ 2326481 h 4652962"/>
              <a:gd name="connsiteX4" fmla="*/ 2326481 w 4652962"/>
              <a:gd name="connsiteY4" fmla="*/ 0 h 465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2962" h="4652962">
                <a:moveTo>
                  <a:pt x="2326481" y="0"/>
                </a:moveTo>
                <a:cubicBezTo>
                  <a:pt x="3611361" y="0"/>
                  <a:pt x="4652962" y="1041601"/>
                  <a:pt x="4652962" y="2326481"/>
                </a:cubicBezTo>
                <a:cubicBezTo>
                  <a:pt x="4652962" y="3611361"/>
                  <a:pt x="3611361" y="4652962"/>
                  <a:pt x="2326481" y="4652962"/>
                </a:cubicBezTo>
                <a:cubicBezTo>
                  <a:pt x="1041601" y="4652962"/>
                  <a:pt x="0" y="3611361"/>
                  <a:pt x="0" y="2326481"/>
                </a:cubicBezTo>
                <a:cubicBezTo>
                  <a:pt x="0" y="1041601"/>
                  <a:pt x="1041601" y="0"/>
                  <a:pt x="23264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7BC0637F-E7BD-A7F7-A72B-ED345BA0A0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38699" y="2046278"/>
            <a:ext cx="2361501" cy="2361501"/>
          </a:xfrm>
          <a:custGeom>
            <a:avLst/>
            <a:gdLst>
              <a:gd name="connsiteX0" fmla="*/ 2326481 w 4652962"/>
              <a:gd name="connsiteY0" fmla="*/ 0 h 4652962"/>
              <a:gd name="connsiteX1" fmla="*/ 4652962 w 4652962"/>
              <a:gd name="connsiteY1" fmla="*/ 2326481 h 4652962"/>
              <a:gd name="connsiteX2" fmla="*/ 2326481 w 4652962"/>
              <a:gd name="connsiteY2" fmla="*/ 4652962 h 4652962"/>
              <a:gd name="connsiteX3" fmla="*/ 0 w 4652962"/>
              <a:gd name="connsiteY3" fmla="*/ 2326481 h 4652962"/>
              <a:gd name="connsiteX4" fmla="*/ 2326481 w 4652962"/>
              <a:gd name="connsiteY4" fmla="*/ 0 h 465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2962" h="4652962">
                <a:moveTo>
                  <a:pt x="2326481" y="0"/>
                </a:moveTo>
                <a:cubicBezTo>
                  <a:pt x="3611361" y="0"/>
                  <a:pt x="4652962" y="1041601"/>
                  <a:pt x="4652962" y="2326481"/>
                </a:cubicBezTo>
                <a:cubicBezTo>
                  <a:pt x="4652962" y="3611361"/>
                  <a:pt x="3611361" y="4652962"/>
                  <a:pt x="2326481" y="4652962"/>
                </a:cubicBezTo>
                <a:cubicBezTo>
                  <a:pt x="1041601" y="4652962"/>
                  <a:pt x="0" y="3611361"/>
                  <a:pt x="0" y="2326481"/>
                </a:cubicBezTo>
                <a:cubicBezTo>
                  <a:pt x="0" y="1041601"/>
                  <a:pt x="1041601" y="0"/>
                  <a:pt x="23264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E434D7C7-68A6-137C-E5A5-B3D5DC5394C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28232" y="2046278"/>
            <a:ext cx="2361501" cy="2361501"/>
          </a:xfrm>
          <a:custGeom>
            <a:avLst/>
            <a:gdLst>
              <a:gd name="connsiteX0" fmla="*/ 2326481 w 4652962"/>
              <a:gd name="connsiteY0" fmla="*/ 0 h 4652962"/>
              <a:gd name="connsiteX1" fmla="*/ 4652962 w 4652962"/>
              <a:gd name="connsiteY1" fmla="*/ 2326481 h 4652962"/>
              <a:gd name="connsiteX2" fmla="*/ 2326481 w 4652962"/>
              <a:gd name="connsiteY2" fmla="*/ 4652962 h 4652962"/>
              <a:gd name="connsiteX3" fmla="*/ 0 w 4652962"/>
              <a:gd name="connsiteY3" fmla="*/ 2326481 h 4652962"/>
              <a:gd name="connsiteX4" fmla="*/ 2326481 w 4652962"/>
              <a:gd name="connsiteY4" fmla="*/ 0 h 465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2962" h="4652962">
                <a:moveTo>
                  <a:pt x="2326481" y="0"/>
                </a:moveTo>
                <a:cubicBezTo>
                  <a:pt x="3611361" y="0"/>
                  <a:pt x="4652962" y="1041601"/>
                  <a:pt x="4652962" y="2326481"/>
                </a:cubicBezTo>
                <a:cubicBezTo>
                  <a:pt x="4652962" y="3611361"/>
                  <a:pt x="3611361" y="4652962"/>
                  <a:pt x="2326481" y="4652962"/>
                </a:cubicBezTo>
                <a:cubicBezTo>
                  <a:pt x="1041601" y="4652962"/>
                  <a:pt x="0" y="3611361"/>
                  <a:pt x="0" y="2326481"/>
                </a:cubicBezTo>
                <a:cubicBezTo>
                  <a:pt x="0" y="1041601"/>
                  <a:pt x="1041601" y="0"/>
                  <a:pt x="23264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8AC82B-B216-CBB8-2BB1-5CAE9FF23D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0846" y="4617967"/>
            <a:ext cx="2743200" cy="660708"/>
          </a:xfrm>
        </p:spPr>
        <p:txBody>
          <a:bodyPr anchor="b">
            <a:normAutofit/>
          </a:bodyPr>
          <a:lstStyle>
            <a:lvl1pPr algn="ctr">
              <a:defRPr sz="20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Name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E67F6E8-C50B-62B9-529F-AA3375883DC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10846" y="5262840"/>
            <a:ext cx="2743200" cy="365126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C3A2E8E-A517-F9D0-D177-73DC75C9EA39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724400" y="5236011"/>
            <a:ext cx="2743200" cy="365126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44D2375-9AA3-1EEC-193F-CDDB1D273CA1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137954" y="5225677"/>
            <a:ext cx="2743200" cy="365126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4DE818F-631B-0EC4-17BB-7BB932577B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23094" y="4617967"/>
            <a:ext cx="2743200" cy="66198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09718B6-934A-87AB-49C7-D3E682341D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35342" y="4690054"/>
            <a:ext cx="2743200" cy="55245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024FB599-33D7-4680-C706-5E09DA83C9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8581" y="540478"/>
            <a:ext cx="7327991" cy="837285"/>
          </a:xfrm>
        </p:spPr>
        <p:txBody>
          <a:bodyPr anchor="ctr"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53581821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hoto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5BE1747-5CB5-724A-A7D5-F250D6F15A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4C35E3E-BDF5-424C-B5A7-95AED7D615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D9A1444-D387-8147-8CC8-E8BFBDF575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60551" y="2321864"/>
            <a:ext cx="1999430" cy="1999430"/>
          </a:xfrm>
          <a:custGeom>
            <a:avLst/>
            <a:gdLst>
              <a:gd name="connsiteX0" fmla="*/ 2326481 w 4652962"/>
              <a:gd name="connsiteY0" fmla="*/ 0 h 4652962"/>
              <a:gd name="connsiteX1" fmla="*/ 4652962 w 4652962"/>
              <a:gd name="connsiteY1" fmla="*/ 2326481 h 4652962"/>
              <a:gd name="connsiteX2" fmla="*/ 2326481 w 4652962"/>
              <a:gd name="connsiteY2" fmla="*/ 4652962 h 4652962"/>
              <a:gd name="connsiteX3" fmla="*/ 0 w 4652962"/>
              <a:gd name="connsiteY3" fmla="*/ 2326481 h 4652962"/>
              <a:gd name="connsiteX4" fmla="*/ 2326481 w 4652962"/>
              <a:gd name="connsiteY4" fmla="*/ 0 h 465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2962" h="4652962">
                <a:moveTo>
                  <a:pt x="2326481" y="0"/>
                </a:moveTo>
                <a:cubicBezTo>
                  <a:pt x="3611361" y="0"/>
                  <a:pt x="4652962" y="1041601"/>
                  <a:pt x="4652962" y="2326481"/>
                </a:cubicBezTo>
                <a:cubicBezTo>
                  <a:pt x="4652962" y="3611361"/>
                  <a:pt x="3611361" y="4652962"/>
                  <a:pt x="2326481" y="4652962"/>
                </a:cubicBezTo>
                <a:cubicBezTo>
                  <a:pt x="1041601" y="4652962"/>
                  <a:pt x="0" y="3611361"/>
                  <a:pt x="0" y="2326481"/>
                </a:cubicBezTo>
                <a:cubicBezTo>
                  <a:pt x="0" y="1041601"/>
                  <a:pt x="1041601" y="0"/>
                  <a:pt x="23264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7BC0637F-E7BD-A7F7-A72B-ED345BA0A0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00605" y="2359399"/>
            <a:ext cx="1999430" cy="1999430"/>
          </a:xfrm>
          <a:custGeom>
            <a:avLst/>
            <a:gdLst>
              <a:gd name="connsiteX0" fmla="*/ 2326481 w 4652962"/>
              <a:gd name="connsiteY0" fmla="*/ 0 h 4652962"/>
              <a:gd name="connsiteX1" fmla="*/ 4652962 w 4652962"/>
              <a:gd name="connsiteY1" fmla="*/ 2326481 h 4652962"/>
              <a:gd name="connsiteX2" fmla="*/ 2326481 w 4652962"/>
              <a:gd name="connsiteY2" fmla="*/ 4652962 h 4652962"/>
              <a:gd name="connsiteX3" fmla="*/ 0 w 4652962"/>
              <a:gd name="connsiteY3" fmla="*/ 2326481 h 4652962"/>
              <a:gd name="connsiteX4" fmla="*/ 2326481 w 4652962"/>
              <a:gd name="connsiteY4" fmla="*/ 0 h 465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2962" h="4652962">
                <a:moveTo>
                  <a:pt x="2326481" y="0"/>
                </a:moveTo>
                <a:cubicBezTo>
                  <a:pt x="3611361" y="0"/>
                  <a:pt x="4652962" y="1041601"/>
                  <a:pt x="4652962" y="2326481"/>
                </a:cubicBezTo>
                <a:cubicBezTo>
                  <a:pt x="4652962" y="3611361"/>
                  <a:pt x="3611361" y="4652962"/>
                  <a:pt x="2326481" y="4652962"/>
                </a:cubicBezTo>
                <a:cubicBezTo>
                  <a:pt x="1041601" y="4652962"/>
                  <a:pt x="0" y="3611361"/>
                  <a:pt x="0" y="2326481"/>
                </a:cubicBezTo>
                <a:cubicBezTo>
                  <a:pt x="0" y="1041601"/>
                  <a:pt x="1041601" y="0"/>
                  <a:pt x="23264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E434D7C7-68A6-137C-E5A5-B3D5DC5394C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32019" y="2321864"/>
            <a:ext cx="1999430" cy="1999430"/>
          </a:xfrm>
          <a:custGeom>
            <a:avLst/>
            <a:gdLst>
              <a:gd name="connsiteX0" fmla="*/ 2326481 w 4652962"/>
              <a:gd name="connsiteY0" fmla="*/ 0 h 4652962"/>
              <a:gd name="connsiteX1" fmla="*/ 4652962 w 4652962"/>
              <a:gd name="connsiteY1" fmla="*/ 2326481 h 4652962"/>
              <a:gd name="connsiteX2" fmla="*/ 2326481 w 4652962"/>
              <a:gd name="connsiteY2" fmla="*/ 4652962 h 4652962"/>
              <a:gd name="connsiteX3" fmla="*/ 0 w 4652962"/>
              <a:gd name="connsiteY3" fmla="*/ 2326481 h 4652962"/>
              <a:gd name="connsiteX4" fmla="*/ 2326481 w 4652962"/>
              <a:gd name="connsiteY4" fmla="*/ 0 h 465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2962" h="4652962">
                <a:moveTo>
                  <a:pt x="2326481" y="0"/>
                </a:moveTo>
                <a:cubicBezTo>
                  <a:pt x="3611361" y="0"/>
                  <a:pt x="4652962" y="1041601"/>
                  <a:pt x="4652962" y="2326481"/>
                </a:cubicBezTo>
                <a:cubicBezTo>
                  <a:pt x="4652962" y="3611361"/>
                  <a:pt x="3611361" y="4652962"/>
                  <a:pt x="2326481" y="4652962"/>
                </a:cubicBezTo>
                <a:cubicBezTo>
                  <a:pt x="1041601" y="4652962"/>
                  <a:pt x="0" y="3611361"/>
                  <a:pt x="0" y="2326481"/>
                </a:cubicBezTo>
                <a:cubicBezTo>
                  <a:pt x="0" y="1041601"/>
                  <a:pt x="1041601" y="0"/>
                  <a:pt x="23264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8AC82B-B216-CBB8-2BB1-5CAE9FF23D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2959" y="4439065"/>
            <a:ext cx="2502609" cy="660708"/>
          </a:xfrm>
        </p:spPr>
        <p:txBody>
          <a:bodyPr anchor="b">
            <a:normAutofit/>
          </a:bodyPr>
          <a:lstStyle>
            <a:lvl1pPr algn="ctr">
              <a:defRPr sz="20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Name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E67F6E8-C50B-62B9-529F-AA3375883DC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72959" y="5083938"/>
            <a:ext cx="2502609" cy="365126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C3A2E8E-A517-F9D0-D177-73DC75C9EA39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3616812" y="5057109"/>
            <a:ext cx="2502609" cy="365126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44D2375-9AA3-1EEC-193F-CDDB1D273CA1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6283389" y="5046775"/>
            <a:ext cx="2502609" cy="365126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4DE818F-631B-0EC4-17BB-7BB932577B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15506" y="4439065"/>
            <a:ext cx="2502609" cy="66198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09718B6-934A-87AB-49C7-D3E682341D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0777" y="4511152"/>
            <a:ext cx="2502609" cy="55245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96B4F27F-A0F0-F56E-1CFC-9878D864FED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469191" y="2359399"/>
            <a:ext cx="1999430" cy="1999430"/>
          </a:xfrm>
          <a:custGeom>
            <a:avLst/>
            <a:gdLst>
              <a:gd name="connsiteX0" fmla="*/ 2326481 w 4652962"/>
              <a:gd name="connsiteY0" fmla="*/ 0 h 4652962"/>
              <a:gd name="connsiteX1" fmla="*/ 4652962 w 4652962"/>
              <a:gd name="connsiteY1" fmla="*/ 2326481 h 4652962"/>
              <a:gd name="connsiteX2" fmla="*/ 2326481 w 4652962"/>
              <a:gd name="connsiteY2" fmla="*/ 4652962 h 4652962"/>
              <a:gd name="connsiteX3" fmla="*/ 0 w 4652962"/>
              <a:gd name="connsiteY3" fmla="*/ 2326481 h 4652962"/>
              <a:gd name="connsiteX4" fmla="*/ 2326481 w 4652962"/>
              <a:gd name="connsiteY4" fmla="*/ 0 h 465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2962" h="4652962">
                <a:moveTo>
                  <a:pt x="2326481" y="0"/>
                </a:moveTo>
                <a:cubicBezTo>
                  <a:pt x="3611361" y="0"/>
                  <a:pt x="4652962" y="1041601"/>
                  <a:pt x="4652962" y="2326481"/>
                </a:cubicBezTo>
                <a:cubicBezTo>
                  <a:pt x="4652962" y="3611361"/>
                  <a:pt x="3611361" y="4652962"/>
                  <a:pt x="2326481" y="4652962"/>
                </a:cubicBezTo>
                <a:cubicBezTo>
                  <a:pt x="1041601" y="4652962"/>
                  <a:pt x="0" y="3611361"/>
                  <a:pt x="0" y="2326481"/>
                </a:cubicBezTo>
                <a:cubicBezTo>
                  <a:pt x="0" y="1041601"/>
                  <a:pt x="1041601" y="0"/>
                  <a:pt x="23264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B894296-8299-95DA-2E85-E525DB25D2B5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8921418" y="5070385"/>
            <a:ext cx="2502609" cy="365126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CB06108D-DD10-4B63-BE27-3522A2ABAD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18806" y="4534762"/>
            <a:ext cx="2502609" cy="55245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42D1F35B-3ACF-BDB3-65CB-B6EB9B17263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8581" y="540478"/>
            <a:ext cx="7327991" cy="837285"/>
          </a:xfrm>
        </p:spPr>
        <p:txBody>
          <a:bodyPr anchor="ctr"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38876799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h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B3706131-AE6F-AE4C-9D9D-CC9A73D3CB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3" t="6155" r="1843" b="2525"/>
          <a:stretch/>
        </p:blipFill>
        <p:spPr>
          <a:xfrm rot="5400000">
            <a:off x="6907946" y="1589787"/>
            <a:ext cx="6892219" cy="367588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CF990-F544-2645-B203-F907B7F691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4F8885-D82E-0049-88A1-3B0848180ACF}"/>
              </a:ext>
            </a:extLst>
          </p:cNvPr>
          <p:cNvSpPr/>
          <p:nvPr userDrawn="1"/>
        </p:nvSpPr>
        <p:spPr>
          <a:xfrm>
            <a:off x="6053090" y="3300892"/>
            <a:ext cx="2743200" cy="27373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AD8BD5-AB5A-F74A-9AA9-BE78AA0F91F8}"/>
              </a:ext>
            </a:extLst>
          </p:cNvPr>
          <p:cNvSpPr/>
          <p:nvPr userDrawn="1"/>
        </p:nvSpPr>
        <p:spPr>
          <a:xfrm>
            <a:off x="5054811" y="269509"/>
            <a:ext cx="2743200" cy="27373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8AA6C8-B58C-CB41-B51D-26ACAC325728}"/>
              </a:ext>
            </a:extLst>
          </p:cNvPr>
          <p:cNvSpPr/>
          <p:nvPr userDrawn="1"/>
        </p:nvSpPr>
        <p:spPr>
          <a:xfrm>
            <a:off x="8106558" y="275661"/>
            <a:ext cx="2743200" cy="27373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E2E81A-2670-C341-B8AB-EE1DEE2C6AEB}"/>
              </a:ext>
            </a:extLst>
          </p:cNvPr>
          <p:cNvSpPr/>
          <p:nvPr userDrawn="1"/>
        </p:nvSpPr>
        <p:spPr>
          <a:xfrm>
            <a:off x="9045254" y="3300892"/>
            <a:ext cx="2743200" cy="27373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Galano Grotesque" pitchFamily="2" charset="77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F7BCE20-1B0F-F249-A0C9-25C0948A7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0999"/>
            <a:ext cx="3932237" cy="1069652"/>
          </a:xfrm>
        </p:spPr>
        <p:txBody>
          <a:bodyPr anchor="b"/>
          <a:lstStyle>
            <a:lvl1pPr>
              <a:defRPr sz="32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FBFCECA-6C0D-BF4E-9B9A-8AC3D7BCEE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1720791"/>
            <a:ext cx="3932237" cy="1808212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1E120CC-456C-374F-AE61-62BBEC6F2E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0612" b="-464"/>
          <a:stretch/>
        </p:blipFill>
        <p:spPr>
          <a:xfrm>
            <a:off x="5053326" y="269509"/>
            <a:ext cx="2743200" cy="137737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97EF7A09-908B-F445-BF8B-0D93E42263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574" t="45410" r="18512"/>
          <a:stretch/>
        </p:blipFill>
        <p:spPr>
          <a:xfrm>
            <a:off x="8106558" y="269509"/>
            <a:ext cx="2743200" cy="114285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8109B2E9-A815-D447-B98B-DA521EFDA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17697" b="31208"/>
          <a:stretch/>
        </p:blipFill>
        <p:spPr>
          <a:xfrm rot="16200000">
            <a:off x="9293300" y="3468038"/>
            <a:ext cx="2658695" cy="230452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F51ACC83-91F5-BD4C-A96F-9667F77EF1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19912" r="12278"/>
          <a:stretch/>
        </p:blipFill>
        <p:spPr>
          <a:xfrm>
            <a:off x="6801341" y="3307044"/>
            <a:ext cx="1999527" cy="173761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6DEBE6F-83C2-034E-B912-ECC3BB289013}"/>
              </a:ext>
            </a:extLst>
          </p:cNvPr>
          <p:cNvSpPr/>
          <p:nvPr userDrawn="1"/>
        </p:nvSpPr>
        <p:spPr>
          <a:xfrm>
            <a:off x="3072623" y="3307743"/>
            <a:ext cx="2743200" cy="27373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4FC20D0B-68B8-2B49-A4D7-4CF4D89B7D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574" t="45410" r="18512"/>
          <a:stretch/>
        </p:blipFill>
        <p:spPr>
          <a:xfrm>
            <a:off x="3072623" y="3300892"/>
            <a:ext cx="2743200" cy="1142858"/>
          </a:xfrm>
          <a:prstGeom prst="rect">
            <a:avLst/>
          </a:prstGeom>
        </p:spPr>
      </p:pic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C8056342-AF6D-3C4C-6DFA-E8BA97571E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50257" y="2415711"/>
            <a:ext cx="2573096" cy="529892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A two-line description of thing can go here.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C81241B5-BB58-00D5-0587-6B97DB9640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81693" y="1983371"/>
            <a:ext cx="2220631" cy="434102"/>
          </a:xfrm>
        </p:spPr>
        <p:txBody>
          <a:bodyPr anchor="b">
            <a:noAutofit/>
          </a:bodyPr>
          <a:lstStyle>
            <a:lvl1pPr marL="0" indent="0">
              <a:buNone/>
              <a:defRPr sz="1700" b="1" i="0">
                <a:ln>
                  <a:solidFill>
                    <a:schemeClr val="tx1"/>
                  </a:solidFill>
                </a:ln>
                <a:latin typeface="Galano Grotesque SemiBold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chemeClr val="tx1"/>
                </a:solidFill>
              </a:rPr>
              <a:t>Title of Thing Here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CC10AD3B-80AD-77D1-FB54-3B4FAFE7B0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81693" y="2425650"/>
            <a:ext cx="2573096" cy="529892"/>
          </a:xfrm>
        </p:spPr>
        <p:txBody>
          <a:bodyPr>
            <a:noAutofit/>
          </a:bodyPr>
          <a:lstStyle>
            <a:lvl1pPr marL="0" indent="0">
              <a:buNone/>
              <a:defRPr sz="13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A two-line description of thing can go here.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7E3A4679-2AAC-5702-F58F-BE4ADB8542D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44166" y="5004868"/>
            <a:ext cx="2220631" cy="434102"/>
          </a:xfrm>
        </p:spPr>
        <p:txBody>
          <a:bodyPr anchor="b">
            <a:noAutofit/>
          </a:bodyPr>
          <a:lstStyle>
            <a:lvl1pPr marL="0" indent="0">
              <a:buNone/>
              <a:defRPr sz="1700" b="1" i="0">
                <a:ln>
                  <a:solidFill>
                    <a:schemeClr val="tx1"/>
                  </a:solidFill>
                </a:ln>
                <a:latin typeface="Galano Grotesque SemiBold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chemeClr val="tx1"/>
                </a:solidFill>
              </a:rPr>
              <a:t>Title of Thing Here</a:t>
            </a:r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FD1FCD8D-5F1C-A2FB-66EF-61DE646617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44166" y="5447147"/>
            <a:ext cx="2573096" cy="529892"/>
          </a:xfrm>
        </p:spPr>
        <p:txBody>
          <a:bodyPr>
            <a:noAutofit/>
          </a:bodyPr>
          <a:lstStyle>
            <a:lvl1pPr marL="0" indent="0">
              <a:buNone/>
              <a:defRPr sz="13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A two-line description of thing can go here.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E69B2141-05D1-220F-508F-BB1C23FBDB5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5786" y="5447147"/>
            <a:ext cx="2573096" cy="529892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A two-line description of thing can go here.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6A30A4A2-56AB-F92A-DA9D-0EF0EF52D27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5786" y="5080313"/>
            <a:ext cx="2220630" cy="347662"/>
          </a:xfrm>
        </p:spPr>
        <p:txBody>
          <a:bodyPr anchor="b">
            <a:noAutofit/>
          </a:bodyPr>
          <a:lstStyle>
            <a:lvl1pPr marL="0" indent="0">
              <a:buNone/>
              <a:defRPr sz="1700" b="1" i="0">
                <a:solidFill>
                  <a:schemeClr val="bg1"/>
                </a:solidFill>
                <a:latin typeface="Galano Grotesque SemiBold" pitchFamily="2" charset="77"/>
              </a:defRPr>
            </a:lvl1pPr>
          </a:lstStyle>
          <a:p>
            <a:pPr lvl="0"/>
            <a:r>
              <a:rPr lang="en-US"/>
              <a:t>Title of Thing Here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854573D3-51DB-B676-468D-193F60924B4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169680" y="5007294"/>
            <a:ext cx="2220631" cy="434102"/>
          </a:xfrm>
        </p:spPr>
        <p:txBody>
          <a:bodyPr anchor="b">
            <a:noAutofit/>
          </a:bodyPr>
          <a:lstStyle>
            <a:lvl1pPr marL="0" indent="0">
              <a:buNone/>
              <a:defRPr sz="1700" b="1" i="0">
                <a:ln>
                  <a:solidFill>
                    <a:schemeClr val="tx1"/>
                  </a:solidFill>
                </a:ln>
                <a:latin typeface="Galano Grotesque SemiBold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chemeClr val="tx1"/>
                </a:solidFill>
              </a:rPr>
              <a:t>Title of Thing Here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7D049BD0-3E62-3121-A136-11ECAEBD5B8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69680" y="5449573"/>
            <a:ext cx="2573096" cy="529892"/>
          </a:xfrm>
        </p:spPr>
        <p:txBody>
          <a:bodyPr>
            <a:noAutofit/>
          </a:bodyPr>
          <a:lstStyle>
            <a:lvl1pPr marL="0" indent="0">
              <a:buNone/>
              <a:defRPr sz="13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A two-line description of thing can go here.</a:t>
            </a:r>
          </a:p>
        </p:txBody>
      </p:sp>
      <p:sp>
        <p:nvSpPr>
          <p:cNvPr id="30" name="Text Placeholder 19">
            <a:extLst>
              <a:ext uri="{FF2B5EF4-FFF2-40B4-BE49-F238E27FC236}">
                <a16:creationId xmlns:a16="http://schemas.microsoft.com/office/drawing/2014/main" id="{276E8A71-A1F6-0D8B-65E7-E7499B5E539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11572" y="6219407"/>
            <a:ext cx="2534355" cy="216455"/>
          </a:xfrm>
        </p:spPr>
        <p:txBody>
          <a:bodyPr anchor="ctr">
            <a:noAutofit/>
          </a:bodyPr>
          <a:lstStyle>
            <a:lvl1pPr marL="0" indent="0">
              <a:buNone/>
              <a:defRPr sz="14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Optional Information Here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2F09D733-EFD3-60E2-A540-0B19B81B70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5800" y="1993242"/>
            <a:ext cx="2234714" cy="414291"/>
          </a:xfrm>
        </p:spPr>
        <p:txBody>
          <a:bodyPr anchor="b">
            <a:normAutofit/>
          </a:bodyPr>
          <a:lstStyle>
            <a:lvl1pPr marL="0" indent="0">
              <a:buNone/>
              <a:defRPr sz="17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Thing Here</a:t>
            </a:r>
          </a:p>
        </p:txBody>
      </p:sp>
    </p:spTree>
    <p:extLst>
      <p:ext uri="{BB962C8B-B14F-4D97-AF65-F5344CB8AC3E}">
        <p14:creationId xmlns:p14="http://schemas.microsoft.com/office/powerpoint/2010/main" val="272421695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h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B3706131-AE6F-AE4C-9D9D-CC9A73D3CB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3" t="6155" r="1843" b="2525"/>
          <a:stretch/>
        </p:blipFill>
        <p:spPr>
          <a:xfrm rot="5400000">
            <a:off x="6907946" y="1589787"/>
            <a:ext cx="6892219" cy="367588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3E2E81A-2670-C341-B8AB-EE1DEE2C6AEB}"/>
              </a:ext>
            </a:extLst>
          </p:cNvPr>
          <p:cNvSpPr/>
          <p:nvPr userDrawn="1"/>
        </p:nvSpPr>
        <p:spPr>
          <a:xfrm>
            <a:off x="9075945" y="3529004"/>
            <a:ext cx="2712509" cy="27067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Galano Grotesque" pitchFamily="2" charset="77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CF990-F544-2645-B203-F907B7F691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4F8885-D82E-0049-88A1-3B0848180ACF}"/>
              </a:ext>
            </a:extLst>
          </p:cNvPr>
          <p:cNvSpPr/>
          <p:nvPr userDrawn="1"/>
        </p:nvSpPr>
        <p:spPr>
          <a:xfrm>
            <a:off x="5898091" y="3529004"/>
            <a:ext cx="2712509" cy="27067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AD8BD5-AB5A-F74A-9AA9-BE78AA0F91F8}"/>
              </a:ext>
            </a:extLst>
          </p:cNvPr>
          <p:cNvSpPr/>
          <p:nvPr userDrawn="1"/>
        </p:nvSpPr>
        <p:spPr>
          <a:xfrm>
            <a:off x="5199822" y="414018"/>
            <a:ext cx="2712509" cy="27067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8AA6C8-B58C-CB41-B51D-26ACAC325728}"/>
              </a:ext>
            </a:extLst>
          </p:cNvPr>
          <p:cNvSpPr/>
          <p:nvPr userDrawn="1"/>
        </p:nvSpPr>
        <p:spPr>
          <a:xfrm>
            <a:off x="8377679" y="395105"/>
            <a:ext cx="2712509" cy="27067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F7BCE20-1B0F-F249-A0C9-25C0948A7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594134"/>
            <a:ext cx="3932237" cy="1069652"/>
          </a:xfrm>
        </p:spPr>
        <p:txBody>
          <a:bodyPr anchor="b"/>
          <a:lstStyle>
            <a:lvl1pPr>
              <a:defRPr sz="32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FBFCECA-6C0D-BF4E-9B9A-8AC3D7BCEE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863926"/>
            <a:ext cx="3932237" cy="1808212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1E120CC-456C-374F-AE61-62BBEC6F2E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0612" b="-464"/>
          <a:stretch/>
        </p:blipFill>
        <p:spPr>
          <a:xfrm>
            <a:off x="5199819" y="414018"/>
            <a:ext cx="2712509" cy="136196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97EF7A09-908B-F445-BF8B-0D93E42263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574" t="45410" r="18512"/>
          <a:stretch/>
        </p:blipFill>
        <p:spPr>
          <a:xfrm>
            <a:off x="8377678" y="395104"/>
            <a:ext cx="2712509" cy="1130072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8109B2E9-A815-D447-B98B-DA521EFDA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17697" b="31208"/>
          <a:stretch/>
        </p:blipFill>
        <p:spPr>
          <a:xfrm rot="16200000">
            <a:off x="9334609" y="3781876"/>
            <a:ext cx="2628950" cy="2278742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F51ACC83-91F5-BD4C-A96F-9667F77EF1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19912" r="12278"/>
          <a:stretch/>
        </p:blipFill>
        <p:spPr>
          <a:xfrm>
            <a:off x="6633443" y="3529003"/>
            <a:ext cx="1977157" cy="1718177"/>
          </a:xfrm>
          <a:prstGeom prst="rect">
            <a:avLst/>
          </a:prstGeom>
        </p:spPr>
      </p:pic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A2337C9A-CA78-A30F-3899-E772FFDFD8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79464" y="2495223"/>
            <a:ext cx="2573096" cy="529892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A two-line description of thing can go here.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D16AD533-442A-6C4E-576C-394AF7E8BF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69925" y="2062883"/>
            <a:ext cx="2220631" cy="434102"/>
          </a:xfrm>
        </p:spPr>
        <p:txBody>
          <a:bodyPr anchor="b">
            <a:noAutofit/>
          </a:bodyPr>
          <a:lstStyle>
            <a:lvl1pPr marL="0" indent="0">
              <a:buNone/>
              <a:defRPr sz="1700" b="1" i="0">
                <a:ln>
                  <a:solidFill>
                    <a:schemeClr val="tx1"/>
                  </a:solidFill>
                </a:ln>
                <a:latin typeface="Galano Grotesque SemiBold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chemeClr val="tx1"/>
                </a:solidFill>
              </a:rPr>
              <a:t>Title of Thing Here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D37E40DD-749F-D8BC-4F50-978BA1B982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69925" y="2505162"/>
            <a:ext cx="2573096" cy="529892"/>
          </a:xfrm>
        </p:spPr>
        <p:txBody>
          <a:bodyPr>
            <a:noAutofit/>
          </a:bodyPr>
          <a:lstStyle>
            <a:lvl1pPr marL="0" indent="0">
              <a:buNone/>
              <a:defRPr sz="13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A two-line description of thing can go here.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C762BC6E-B5ED-1537-B34A-4F11A6F50F9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65264" y="5193709"/>
            <a:ext cx="2220631" cy="434102"/>
          </a:xfrm>
        </p:spPr>
        <p:txBody>
          <a:bodyPr anchor="b">
            <a:noAutofit/>
          </a:bodyPr>
          <a:lstStyle>
            <a:lvl1pPr marL="0" indent="0">
              <a:buNone/>
              <a:defRPr sz="1700" b="1" i="0">
                <a:ln>
                  <a:solidFill>
                    <a:schemeClr val="tx1"/>
                  </a:solidFill>
                </a:ln>
                <a:latin typeface="Galano Grotesque SemiBold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chemeClr val="tx1"/>
                </a:solidFill>
              </a:rPr>
              <a:t>Title of Thing Here</a:t>
            </a:r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47DD296F-0E25-6A5C-06E3-3E9E3A2D9B6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65264" y="5635988"/>
            <a:ext cx="2573096" cy="529892"/>
          </a:xfrm>
        </p:spPr>
        <p:txBody>
          <a:bodyPr>
            <a:noAutofit/>
          </a:bodyPr>
          <a:lstStyle>
            <a:lvl1pPr marL="0" indent="0">
              <a:buNone/>
              <a:defRPr sz="13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A two-line description of thing can go here.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BA2D408-B830-D677-18EC-89BBB36B138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5786" y="5645927"/>
            <a:ext cx="2573096" cy="529892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A two-line description of thing can go here.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91B47E35-4F0C-9229-9A84-ED77C3E641E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5786" y="5279093"/>
            <a:ext cx="2220630" cy="347662"/>
          </a:xfrm>
        </p:spPr>
        <p:txBody>
          <a:bodyPr anchor="b">
            <a:noAutofit/>
          </a:bodyPr>
          <a:lstStyle>
            <a:lvl1pPr marL="0" indent="0">
              <a:buNone/>
              <a:defRPr sz="1700" b="1" i="0">
                <a:solidFill>
                  <a:schemeClr val="bg1"/>
                </a:solidFill>
                <a:latin typeface="Galano Grotesque SemiBold" pitchFamily="2" charset="77"/>
              </a:defRPr>
            </a:lvl1pPr>
          </a:lstStyle>
          <a:p>
            <a:pPr lvl="0"/>
            <a:r>
              <a:rPr lang="en-US"/>
              <a:t>Title of Thing Here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1049C6DF-E4B4-7A69-BFCF-C677D4E9F98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11572" y="6219407"/>
            <a:ext cx="2534355" cy="216455"/>
          </a:xfrm>
        </p:spPr>
        <p:txBody>
          <a:bodyPr anchor="ctr">
            <a:noAutofit/>
          </a:bodyPr>
          <a:lstStyle>
            <a:lvl1pPr marL="0" indent="0">
              <a:buNone/>
              <a:defRPr sz="14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Optional Information Here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6A19F601-2E8E-0B27-74D6-6777C447C9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79464" y="2062883"/>
            <a:ext cx="2234714" cy="414291"/>
          </a:xfrm>
        </p:spPr>
        <p:txBody>
          <a:bodyPr anchor="b">
            <a:normAutofit/>
          </a:bodyPr>
          <a:lstStyle>
            <a:lvl1pPr marL="0" indent="0">
              <a:buNone/>
              <a:defRPr sz="17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Thing Here</a:t>
            </a:r>
          </a:p>
        </p:txBody>
      </p:sp>
    </p:spTree>
    <p:extLst>
      <p:ext uri="{BB962C8B-B14F-4D97-AF65-F5344CB8AC3E}">
        <p14:creationId xmlns:p14="http://schemas.microsoft.com/office/powerpoint/2010/main" val="208861594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Th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CF990-F544-2645-B203-F907B7F691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12E8A22-2D16-D23D-E54F-D8121B959D4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11572" y="6219407"/>
            <a:ext cx="2534355" cy="216455"/>
          </a:xfrm>
        </p:spPr>
        <p:txBody>
          <a:bodyPr anchor="ctr">
            <a:noAutofit/>
          </a:bodyPr>
          <a:lstStyle>
            <a:lvl1pPr marL="0" indent="0">
              <a:buNone/>
              <a:defRPr sz="14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Optional Information Here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E47DD1B3-0461-768D-AD87-84C96AA028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5988" y="377637"/>
            <a:ext cx="5260024" cy="692010"/>
          </a:xfrm>
        </p:spPr>
        <p:txBody>
          <a:bodyPr anchor="b"/>
          <a:lstStyle>
            <a:lvl1pPr algn="ctr">
              <a:defRPr sz="32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Group of things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577190E-F4AB-A847-BF9A-8409F24D35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3945"/>
          <a:stretch/>
        </p:blipFill>
        <p:spPr>
          <a:xfrm>
            <a:off x="960496" y="780277"/>
            <a:ext cx="1246706" cy="398974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EAEB65A-3E67-F8AE-1A12-07F9EBFCCF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63945"/>
          <a:stretch/>
        </p:blipFill>
        <p:spPr>
          <a:xfrm>
            <a:off x="2465970" y="1917756"/>
            <a:ext cx="1246706" cy="398974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FB9CCA3-278C-AE70-5409-DA5FE251E0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63945"/>
          <a:stretch/>
        </p:blipFill>
        <p:spPr>
          <a:xfrm>
            <a:off x="3971444" y="769396"/>
            <a:ext cx="1246706" cy="398974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A6055A-48C8-EE3A-E44D-1B8459C633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63945"/>
          <a:stretch/>
        </p:blipFill>
        <p:spPr>
          <a:xfrm>
            <a:off x="5476918" y="1917756"/>
            <a:ext cx="1246706" cy="398974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C97FE1C-8670-5403-15DC-DED7D51BA9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63945"/>
          <a:stretch/>
        </p:blipFill>
        <p:spPr>
          <a:xfrm>
            <a:off x="6982392" y="765216"/>
            <a:ext cx="1246706" cy="398974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85FC2FC-5893-74D6-E10A-54599695CE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r="63945"/>
          <a:stretch/>
        </p:blipFill>
        <p:spPr>
          <a:xfrm>
            <a:off x="8487866" y="1917756"/>
            <a:ext cx="1246706" cy="398974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4D4E90F-5A69-CA50-CB2F-BCEB204128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r="63945"/>
          <a:stretch/>
        </p:blipFill>
        <p:spPr>
          <a:xfrm>
            <a:off x="9993337" y="792307"/>
            <a:ext cx="1246706" cy="3989743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048FD156-1CAB-D4A7-7C38-94E7743BC4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4720" y="2514600"/>
            <a:ext cx="1069015" cy="1275347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800" b="1" i="0" dirty="0">
                <a:latin typeface="Galano Grotesque" pitchFamily="2" charset="77"/>
              </a:defRPr>
            </a:lvl1pPr>
          </a:lstStyle>
          <a:p>
            <a:pPr algn="ctr"/>
            <a:r>
              <a:rPr lang="en-US" b="1" i="0">
                <a:latin typeface="Galano Grotesque SemiBold" pitchFamily="2" charset="77"/>
              </a:rPr>
              <a:t>Thing one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E026F4FA-0B77-C22E-E05F-1185299EC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64646" y="2538663"/>
            <a:ext cx="1069015" cy="1275347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800" b="1" i="0" dirty="0">
                <a:latin typeface="Galano Grotesque" pitchFamily="2" charset="77"/>
              </a:defRPr>
            </a:lvl1pPr>
          </a:lstStyle>
          <a:p>
            <a:pPr algn="ctr"/>
            <a:r>
              <a:rPr lang="en-US" b="1" i="0">
                <a:latin typeface="Galano Grotesque SemiBold" pitchFamily="2" charset="77"/>
              </a:rPr>
              <a:t>Thing three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A7132DA8-32D2-5C08-CF8F-AE95E441F7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072540" y="2514599"/>
            <a:ext cx="1069015" cy="1275347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800" b="1" i="0" dirty="0">
                <a:latin typeface="Galano Grotesque" pitchFamily="2" charset="77"/>
              </a:defRPr>
            </a:lvl1pPr>
          </a:lstStyle>
          <a:p>
            <a:pPr algn="ctr"/>
            <a:r>
              <a:rPr lang="en-US" b="1" i="0">
                <a:latin typeface="Galano Grotesque SemiBold" pitchFamily="2" charset="77"/>
              </a:rPr>
              <a:t>Thing five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76F7F445-6C54-4C1A-A063-F406B555346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80435" y="2538662"/>
            <a:ext cx="1069015" cy="1275347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800" b="1" i="0" dirty="0">
                <a:latin typeface="Galano Grotesque" pitchFamily="2" charset="77"/>
              </a:defRPr>
            </a:lvl1pPr>
          </a:lstStyle>
          <a:p>
            <a:pPr algn="ctr"/>
            <a:r>
              <a:rPr lang="en-US" b="1" i="0">
                <a:latin typeface="Galano Grotesque SemiBold" pitchFamily="2" charset="77"/>
              </a:rPr>
              <a:t>Thing seven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F758BB88-DADD-3A4B-A789-B25B46217C5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76487" y="3669631"/>
            <a:ext cx="1069015" cy="1275347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800" b="1" i="0" dirty="0">
                <a:solidFill>
                  <a:schemeClr val="bg1"/>
                </a:solidFill>
                <a:latin typeface="Galano Grotesque" pitchFamily="2" charset="77"/>
              </a:defRPr>
            </a:lvl1pPr>
          </a:lstStyle>
          <a:p>
            <a:pPr algn="ctr"/>
            <a:r>
              <a:rPr lang="en-US" b="1" i="0">
                <a:latin typeface="Galano Grotesque SemiBold" pitchFamily="2" charset="77"/>
              </a:rPr>
              <a:t>Thing six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26790E5E-264C-0600-D878-BF0C1D68A59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548666" y="3705727"/>
            <a:ext cx="1069015" cy="1275347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800" b="1" i="0" dirty="0">
                <a:latin typeface="Galano Grotesque" pitchFamily="2" charset="77"/>
              </a:defRPr>
            </a:lvl1pPr>
          </a:lstStyle>
          <a:p>
            <a:pPr algn="ctr"/>
            <a:r>
              <a:rPr lang="en-US" b="1" i="0">
                <a:latin typeface="Galano Grotesque SemiBold" pitchFamily="2" charset="77"/>
              </a:rPr>
              <a:t>Thing two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81FE4A0D-B81F-5F28-462C-8F4C395AB56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61492" y="3699457"/>
            <a:ext cx="1069015" cy="1275347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800" b="1" i="0" dirty="0">
                <a:solidFill>
                  <a:schemeClr val="bg1"/>
                </a:solidFill>
                <a:latin typeface="Galano Grotesque" pitchFamily="2" charset="77"/>
              </a:defRPr>
            </a:lvl1pPr>
          </a:lstStyle>
          <a:p>
            <a:pPr algn="ctr"/>
            <a:r>
              <a:rPr lang="en-US" b="1" i="0">
                <a:latin typeface="Galano Grotesque SemiBold" pitchFamily="2" charset="77"/>
              </a:rPr>
              <a:t>Thing four</a:t>
            </a:r>
          </a:p>
        </p:txBody>
      </p:sp>
    </p:spTree>
    <p:extLst>
      <p:ext uri="{BB962C8B-B14F-4D97-AF65-F5344CB8AC3E}">
        <p14:creationId xmlns:p14="http://schemas.microsoft.com/office/powerpoint/2010/main" val="252266688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hings w Anc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ED2859-44D5-4D4F-B835-81B677EC32A6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CF990-F544-2645-B203-F907B7F691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4F8885-D82E-0049-88A1-3B0848180ACF}"/>
              </a:ext>
            </a:extLst>
          </p:cNvPr>
          <p:cNvSpPr/>
          <p:nvPr userDrawn="1"/>
        </p:nvSpPr>
        <p:spPr>
          <a:xfrm>
            <a:off x="1014844" y="1102482"/>
            <a:ext cx="4945294" cy="44287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AD8BD5-AB5A-F74A-9AA9-BE78AA0F91F8}"/>
              </a:ext>
            </a:extLst>
          </p:cNvPr>
          <p:cNvSpPr/>
          <p:nvPr userDrawn="1"/>
        </p:nvSpPr>
        <p:spPr>
          <a:xfrm>
            <a:off x="6235325" y="1102482"/>
            <a:ext cx="4945293" cy="44287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71FBDB6-AB55-F442-BA88-B1F648A647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0612" b="-464"/>
          <a:stretch/>
        </p:blipFill>
        <p:spPr>
          <a:xfrm>
            <a:off x="7245660" y="1101679"/>
            <a:ext cx="3931496" cy="197402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73474FC-3D73-F245-A8A7-AEDC2E7B28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1" t="12010" r="-203" b="1"/>
          <a:stretch/>
        </p:blipFill>
        <p:spPr>
          <a:xfrm>
            <a:off x="3472373" y="1101679"/>
            <a:ext cx="2484303" cy="2076473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4781CCB-A22F-2515-D9DE-F08C41C82C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87169" y="4061222"/>
            <a:ext cx="2489092" cy="434102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ln>
                  <a:solidFill>
                    <a:schemeClr val="tx1"/>
                  </a:solidFill>
                </a:ln>
                <a:latin typeface="Galano Grotesque SemiBold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chemeClr val="tx1"/>
                </a:solidFill>
              </a:rPr>
              <a:t>Title of Thing Here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E84E6F78-F026-5CD6-0A17-57E6F8F8D3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48804" y="4061222"/>
            <a:ext cx="2489092" cy="434102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ln>
                  <a:solidFill>
                    <a:schemeClr val="tx1"/>
                  </a:solidFill>
                </a:ln>
                <a:latin typeface="Galano Grotesque SemiBold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chemeClr val="tx1"/>
                </a:solidFill>
              </a:rPr>
              <a:t>Title of Thing Here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DDBED43-1EB5-BC50-D687-664833D86C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7475" y="4638675"/>
            <a:ext cx="3252598" cy="758825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A short description of things can go here, suggest two lines.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B855ED43-C351-0286-68E3-B9C55598D4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48804" y="4633880"/>
            <a:ext cx="3252598" cy="758825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A short description of things can go here, suggest two lines.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6107F1A0-A7FF-3040-60B0-4BF57F39875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11572" y="6219407"/>
            <a:ext cx="2534355" cy="216455"/>
          </a:xfrm>
        </p:spPr>
        <p:txBody>
          <a:bodyPr anchor="ctr">
            <a:noAutofit/>
          </a:bodyPr>
          <a:lstStyle>
            <a:lvl1pPr marL="0" indent="0">
              <a:buNone/>
              <a:defRPr sz="14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Optional Information Here</a:t>
            </a:r>
          </a:p>
        </p:txBody>
      </p:sp>
    </p:spTree>
    <p:extLst>
      <p:ext uri="{BB962C8B-B14F-4D97-AF65-F5344CB8AC3E}">
        <p14:creationId xmlns:p14="http://schemas.microsoft.com/office/powerpoint/2010/main" val="200138754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hings w Anc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ED2859-44D5-4D4F-B835-81B677EC32A6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CF990-F544-2645-B203-F907B7F691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4F8885-D82E-0049-88A1-3B0848180ACF}"/>
              </a:ext>
            </a:extLst>
          </p:cNvPr>
          <p:cNvSpPr/>
          <p:nvPr userDrawn="1"/>
        </p:nvSpPr>
        <p:spPr>
          <a:xfrm>
            <a:off x="838200" y="1101687"/>
            <a:ext cx="3186170" cy="44287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AD8BD5-AB5A-F74A-9AA9-BE78AA0F91F8}"/>
              </a:ext>
            </a:extLst>
          </p:cNvPr>
          <p:cNvSpPr/>
          <p:nvPr userDrawn="1"/>
        </p:nvSpPr>
        <p:spPr>
          <a:xfrm>
            <a:off x="4502915" y="1101687"/>
            <a:ext cx="3186170" cy="4428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8AA6C8-B58C-CB41-B51D-26ACAC325728}"/>
              </a:ext>
            </a:extLst>
          </p:cNvPr>
          <p:cNvSpPr/>
          <p:nvPr userDrawn="1"/>
        </p:nvSpPr>
        <p:spPr>
          <a:xfrm>
            <a:off x="8167630" y="1101687"/>
            <a:ext cx="3186170" cy="44287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71FBDB6-AB55-F442-BA88-B1F648A647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0612" b="-464"/>
          <a:stretch/>
        </p:blipFill>
        <p:spPr>
          <a:xfrm>
            <a:off x="4487671" y="1101680"/>
            <a:ext cx="3210292" cy="161190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3A212A2-C4CF-7048-9817-D45A3C58E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574" t="45410" r="18512"/>
          <a:stretch/>
        </p:blipFill>
        <p:spPr>
          <a:xfrm>
            <a:off x="8166588" y="1101680"/>
            <a:ext cx="3194321" cy="133080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73474FC-3D73-F245-A8A7-AEDC2E7B28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1" t="12010" r="-203" b="1"/>
          <a:stretch/>
        </p:blipFill>
        <p:spPr>
          <a:xfrm>
            <a:off x="1789021" y="1101680"/>
            <a:ext cx="2258457" cy="1887702"/>
          </a:xfrm>
          <a:prstGeom prst="rect">
            <a:avLst/>
          </a:prstGeom>
        </p:spPr>
      </p:pic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667E7A12-CEB0-471B-4A2A-EA5618F65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9424" y="4439893"/>
            <a:ext cx="2595291" cy="758825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A short description of things can go here, suggest three lines.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CE005CE0-2099-40A9-97E8-54CDE2CA29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34139" y="4439893"/>
            <a:ext cx="2595291" cy="758825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A short description of things can go here, suggest three lines.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B4E8AEA-2AC8-CED5-E3F6-8E00EECC6D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08664" y="3862440"/>
            <a:ext cx="2489092" cy="43410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ln>
                  <a:solidFill>
                    <a:schemeClr val="tx1"/>
                  </a:solidFill>
                </a:ln>
                <a:latin typeface="Galano Grotesque SemiBold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chemeClr val="tx1"/>
                </a:solidFill>
              </a:rPr>
              <a:t>Title of Thing Here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163BBFEA-5976-AD3E-FB00-231AC22CD2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08970" y="4439893"/>
            <a:ext cx="2595291" cy="758825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A short description of things can go here, suggest three lines.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12E8A22-2D16-D23D-E54F-D8121B959D4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11572" y="6219407"/>
            <a:ext cx="2534355" cy="216455"/>
          </a:xfrm>
        </p:spPr>
        <p:txBody>
          <a:bodyPr anchor="ctr">
            <a:noAutofit/>
          </a:bodyPr>
          <a:lstStyle>
            <a:lvl1pPr marL="0" indent="0">
              <a:buNone/>
              <a:defRPr sz="14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Optional Information Here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FAC4E803-6686-DACE-C9FF-20C93A1F40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4584" y="3862440"/>
            <a:ext cx="2573316" cy="414291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Thing Here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B762E0D2-A971-B1DD-47C7-F160090D3F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58914" y="3861988"/>
            <a:ext cx="2595291" cy="434554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Title of Thing Here</a:t>
            </a:r>
          </a:p>
        </p:txBody>
      </p:sp>
    </p:spTree>
    <p:extLst>
      <p:ext uri="{BB962C8B-B14F-4D97-AF65-F5344CB8AC3E}">
        <p14:creationId xmlns:p14="http://schemas.microsoft.com/office/powerpoint/2010/main" val="116474744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hings w Anc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ED2859-44D5-4D4F-B835-81B677EC32A6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CF990-F544-2645-B203-F907B7F691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27799B4-69D3-3A40-94F6-5E2553E0CB66}"/>
              </a:ext>
            </a:extLst>
          </p:cNvPr>
          <p:cNvSpPr/>
          <p:nvPr userDrawn="1"/>
        </p:nvSpPr>
        <p:spPr>
          <a:xfrm>
            <a:off x="8968909" y="1096483"/>
            <a:ext cx="2398746" cy="44287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C262BB-9915-6E4E-894D-0DC4B37F5E29}"/>
              </a:ext>
            </a:extLst>
          </p:cNvPr>
          <p:cNvSpPr/>
          <p:nvPr userDrawn="1"/>
        </p:nvSpPr>
        <p:spPr>
          <a:xfrm>
            <a:off x="3551782" y="1096483"/>
            <a:ext cx="2398746" cy="4428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150703-721A-634C-A751-47778CC83846}"/>
              </a:ext>
            </a:extLst>
          </p:cNvPr>
          <p:cNvSpPr/>
          <p:nvPr userDrawn="1"/>
        </p:nvSpPr>
        <p:spPr>
          <a:xfrm>
            <a:off x="6260346" y="1096483"/>
            <a:ext cx="2398746" cy="44287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31915A8-4F8B-A54B-8C48-474A416320A3}"/>
              </a:ext>
            </a:extLst>
          </p:cNvPr>
          <p:cNvSpPr/>
          <p:nvPr userDrawn="1"/>
        </p:nvSpPr>
        <p:spPr>
          <a:xfrm>
            <a:off x="838200" y="1096483"/>
            <a:ext cx="2398746" cy="44287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F73474FC-3D73-F245-A8A7-AEDC2E7B28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1" t="12010" r="-203" b="1"/>
          <a:stretch/>
        </p:blipFill>
        <p:spPr>
          <a:xfrm>
            <a:off x="983507" y="1085718"/>
            <a:ext cx="2258457" cy="188770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71FBDB6-AB55-F442-BA88-B1F648A647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0612" r="33475" b="-464"/>
          <a:stretch/>
        </p:blipFill>
        <p:spPr>
          <a:xfrm>
            <a:off x="9213142" y="1085718"/>
            <a:ext cx="2135640" cy="161190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3A212A2-C4CF-7048-9817-D45A3C58E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575" t="45410" r="36422"/>
          <a:stretch/>
        </p:blipFill>
        <p:spPr>
          <a:xfrm>
            <a:off x="6267281" y="1099093"/>
            <a:ext cx="2398747" cy="133080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04AFDBD-AE11-C544-89EA-C7530228D4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17697" t="8123" b="31208"/>
          <a:stretch/>
        </p:blipFill>
        <p:spPr>
          <a:xfrm rot="16200000">
            <a:off x="3182211" y="1455287"/>
            <a:ext cx="3137888" cy="2398747"/>
          </a:xfrm>
          <a:prstGeom prst="rect">
            <a:avLst/>
          </a:prstGeom>
        </p:spPr>
      </p:pic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FBD19771-BC82-2DB2-FE53-E3C232F1E3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3507" y="3580921"/>
            <a:ext cx="1630484" cy="706156"/>
          </a:xfr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ln>
                  <a:solidFill>
                    <a:schemeClr val="tx1"/>
                  </a:solidFill>
                </a:ln>
                <a:latin typeface="Galano Grotesque SemiBold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chemeClr val="tx1"/>
                </a:solidFill>
              </a:rPr>
              <a:t>Title of Thing Here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063CCEDD-DCB5-1471-31C3-EE6178643C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3813" y="4535243"/>
            <a:ext cx="2137074" cy="758825"/>
          </a:xfrm>
        </p:spPr>
        <p:txBody>
          <a:bodyPr>
            <a:noAutofit/>
          </a:bodyPr>
          <a:lstStyle>
            <a:lvl1pPr marL="0" indent="0">
              <a:buNone/>
              <a:defRPr sz="13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A short description of things can go here, suggest three lines.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022CEF3E-0444-D756-E1B7-BA9245A1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57439" y="4545182"/>
            <a:ext cx="2137074" cy="758825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A short description of things can go here, suggest three lines.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971FA3C7-D3C8-1B25-C13C-0A61C09DF0F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90700" y="4555121"/>
            <a:ext cx="2137074" cy="758825"/>
          </a:xfrm>
        </p:spPr>
        <p:txBody>
          <a:bodyPr>
            <a:noAutofit/>
          </a:bodyPr>
          <a:lstStyle>
            <a:lvl1pPr marL="0" indent="0">
              <a:buNone/>
              <a:defRPr sz="13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A short description of things can go here, suggest three lines.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39CB708E-10AD-6436-84D6-76A9CF679A4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04082" y="4555121"/>
            <a:ext cx="2137074" cy="758825"/>
          </a:xfrm>
        </p:spPr>
        <p:txBody>
          <a:bodyPr>
            <a:noAutofit/>
          </a:bodyPr>
          <a:lstStyle>
            <a:lvl1pPr marL="0" indent="0">
              <a:buNone/>
              <a:defRPr sz="13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A short description of things can go here, suggest three lines.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EB371D41-E3FF-2D4A-7A16-7751B8E8C1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11572" y="6219407"/>
            <a:ext cx="2534355" cy="216455"/>
          </a:xfrm>
        </p:spPr>
        <p:txBody>
          <a:bodyPr anchor="ctr">
            <a:noAutofit/>
          </a:bodyPr>
          <a:lstStyle>
            <a:lvl1pPr marL="0" indent="0">
              <a:buNone/>
              <a:defRPr sz="14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Optional Information Here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17B67337-361D-BA80-1CE0-911D082E0E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2755" y="3580921"/>
            <a:ext cx="1720186" cy="706156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Thing Here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BFC2953F-B08B-C45C-86C3-546E439BF5A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95952" y="3580921"/>
            <a:ext cx="1720186" cy="706156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of Thing Here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B3281AD3-3445-0798-EC34-9FB95A1D734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097112" y="3580921"/>
            <a:ext cx="1720186" cy="706156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of Thing Here</a:t>
            </a:r>
          </a:p>
        </p:txBody>
      </p:sp>
    </p:spTree>
    <p:extLst>
      <p:ext uri="{BB962C8B-B14F-4D97-AF65-F5344CB8AC3E}">
        <p14:creationId xmlns:p14="http://schemas.microsoft.com/office/powerpoint/2010/main" val="4287679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gue Blue w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40F80A-0536-AA45-91B2-747C7D14FF46}"/>
              </a:ext>
            </a:extLst>
          </p:cNvPr>
          <p:cNvSpPr/>
          <p:nvPr userDrawn="1"/>
        </p:nvSpPr>
        <p:spPr>
          <a:xfrm>
            <a:off x="451692" y="467916"/>
            <a:ext cx="11288616" cy="59221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6558301" cy="2852737"/>
          </a:xfrm>
        </p:spPr>
        <p:txBody>
          <a:bodyPr anchor="b"/>
          <a:lstStyle>
            <a:lvl1pPr>
              <a:defRPr sz="6000" b="1" i="0">
                <a:solidFill>
                  <a:schemeClr val="bg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segue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C48669B-05A8-7F44-A102-34725523EA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A267EB3-DB93-998F-637B-B92E8DAF66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8494" r="24437" b="1"/>
          <a:stretch/>
        </p:blipFill>
        <p:spPr>
          <a:xfrm>
            <a:off x="8550007" y="467916"/>
            <a:ext cx="3177602" cy="374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3434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FCAE58C7-F2C0-1B89-7C8F-9ACE0D750920}"/>
              </a:ext>
            </a:extLst>
          </p:cNvPr>
          <p:cNvGrpSpPr/>
          <p:nvPr userDrawn="1"/>
        </p:nvGrpSpPr>
        <p:grpSpPr>
          <a:xfrm>
            <a:off x="5822583" y="1490934"/>
            <a:ext cx="4916705" cy="2265901"/>
            <a:chOff x="6096001" y="1881667"/>
            <a:chExt cx="5412830" cy="249454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CF03F01-D063-176C-B9BD-A902D284182E}"/>
                </a:ext>
              </a:extLst>
            </p:cNvPr>
            <p:cNvSpPr/>
            <p:nvPr/>
          </p:nvSpPr>
          <p:spPr>
            <a:xfrm rot="16200000">
              <a:off x="7555143" y="422525"/>
              <a:ext cx="2494546" cy="541282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Galano Grotesque" pitchFamily="2" charset="77"/>
              </a:endParaRPr>
            </a:p>
          </p:txBody>
        </p:sp>
        <p:pic>
          <p:nvPicPr>
            <p:cNvPr id="40" name="Graphic 75">
              <a:extLst>
                <a:ext uri="{FF2B5EF4-FFF2-40B4-BE49-F238E27FC236}">
                  <a16:creationId xmlns:a16="http://schemas.microsoft.com/office/drawing/2014/main" id="{721B37AF-2383-1A2D-5F47-047388DEFA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-4455" t="31192" r="3408" b="23446"/>
            <a:stretch/>
          </p:blipFill>
          <p:spPr>
            <a:xfrm>
              <a:off x="6411319" y="1901095"/>
              <a:ext cx="5097512" cy="2475118"/>
            </a:xfrm>
            <a:prstGeom prst="rect">
              <a:avLst/>
            </a:prstGeom>
          </p:spPr>
        </p:pic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CF990-F544-2645-B203-F907B7F691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12E8A22-2D16-D23D-E54F-D8121B959D4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11572" y="6219407"/>
            <a:ext cx="2534355" cy="216455"/>
          </a:xfrm>
        </p:spPr>
        <p:txBody>
          <a:bodyPr anchor="ctr">
            <a:noAutofit/>
          </a:bodyPr>
          <a:lstStyle>
            <a:lvl1pPr marL="0" indent="0">
              <a:buNone/>
              <a:defRPr sz="14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Optional Information Here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AA5E8D-A21B-86CF-48A2-0722953B5FAA}"/>
              </a:ext>
            </a:extLst>
          </p:cNvPr>
          <p:cNvGrpSpPr/>
          <p:nvPr userDrawn="1"/>
        </p:nvGrpSpPr>
        <p:grpSpPr>
          <a:xfrm>
            <a:off x="756459" y="771685"/>
            <a:ext cx="4639445" cy="1980468"/>
            <a:chOff x="645454" y="628975"/>
            <a:chExt cx="5107594" cy="2180310"/>
          </a:xfrm>
          <a:solidFill>
            <a:schemeClr val="accent3"/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9BF5611-5696-92BA-89BD-BB43A50C257B}"/>
                </a:ext>
              </a:extLst>
            </p:cNvPr>
            <p:cNvSpPr/>
            <p:nvPr/>
          </p:nvSpPr>
          <p:spPr>
            <a:xfrm rot="16200000">
              <a:off x="2109097" y="-834666"/>
              <a:ext cx="2180308" cy="510759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Galano Grotesque" pitchFamily="2" charset="77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7FECB606-6DFE-0281-F0BC-63640DFE1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38009" r="5511" b="10005"/>
            <a:stretch/>
          </p:blipFill>
          <p:spPr>
            <a:xfrm>
              <a:off x="3017017" y="628975"/>
              <a:ext cx="2736031" cy="217875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25677B-EDCB-E44E-6433-4F3A46383777}"/>
              </a:ext>
            </a:extLst>
          </p:cNvPr>
          <p:cNvGrpSpPr/>
          <p:nvPr userDrawn="1"/>
        </p:nvGrpSpPr>
        <p:grpSpPr>
          <a:xfrm>
            <a:off x="1945346" y="2793114"/>
            <a:ext cx="3614458" cy="3113555"/>
            <a:chOff x="1936379" y="2801293"/>
            <a:chExt cx="3979179" cy="342773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0A77F95-F84D-8C08-C597-7523CF8B7543}"/>
                </a:ext>
              </a:extLst>
            </p:cNvPr>
            <p:cNvSpPr/>
            <p:nvPr/>
          </p:nvSpPr>
          <p:spPr>
            <a:xfrm rot="16200000">
              <a:off x="2284704" y="2778610"/>
              <a:ext cx="3102090" cy="379873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Galano Grotesque" pitchFamily="2" charset="77"/>
              </a:endParaRPr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7B174C9F-F307-53DE-DB78-C0EA8B23E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t="54656" r="12074"/>
            <a:stretch/>
          </p:blipFill>
          <p:spPr>
            <a:xfrm>
              <a:off x="2225673" y="2801293"/>
              <a:ext cx="3689885" cy="200714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BED7432-C9BC-DE84-F9C5-331EA2EE3625}"/>
              </a:ext>
            </a:extLst>
          </p:cNvPr>
          <p:cNvGrpSpPr/>
          <p:nvPr userDrawn="1"/>
        </p:nvGrpSpPr>
        <p:grpSpPr>
          <a:xfrm>
            <a:off x="5822582" y="4142629"/>
            <a:ext cx="4114800" cy="1764040"/>
            <a:chOff x="6096000" y="4651815"/>
            <a:chExt cx="4530008" cy="1942042"/>
          </a:xfrm>
          <a:solidFill>
            <a:schemeClr val="accent4"/>
          </a:solidFill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D52F8C1-832E-11CF-B04B-A9D59FE32D36}"/>
                </a:ext>
              </a:extLst>
            </p:cNvPr>
            <p:cNvSpPr/>
            <p:nvPr/>
          </p:nvSpPr>
          <p:spPr>
            <a:xfrm rot="16200000">
              <a:off x="7389983" y="3357832"/>
              <a:ext cx="1942042" cy="453000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Galano Grotesque" pitchFamily="2" charset="77"/>
              </a:endParaRPr>
            </a:p>
          </p:txBody>
        </p: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1038ADE1-E74C-602B-148D-B0F90A0010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-1" t="58532" r="51947"/>
            <a:stretch/>
          </p:blipFill>
          <p:spPr>
            <a:xfrm>
              <a:off x="8553430" y="4651815"/>
              <a:ext cx="2072578" cy="1788511"/>
            </a:xfrm>
            <a:prstGeom prst="rect">
              <a:avLst/>
            </a:prstGeom>
          </p:spPr>
        </p:pic>
      </p:grp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E1F8CEF1-2447-D081-DA2E-C50A335112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2421" y="1188436"/>
            <a:ext cx="2220631" cy="825148"/>
          </a:xfrm>
        </p:spPr>
        <p:txBody>
          <a:bodyPr anchor="b">
            <a:noAutofit/>
          </a:bodyPr>
          <a:lstStyle>
            <a:lvl1pPr marL="0" indent="0">
              <a:buNone/>
              <a:defRPr sz="4800" b="1" i="0">
                <a:ln>
                  <a:solidFill>
                    <a:schemeClr val="tx1"/>
                  </a:solidFill>
                </a:ln>
                <a:latin typeface="Galano Grotesque SemiBold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chemeClr val="tx1"/>
                </a:solidFill>
              </a:rPr>
              <a:t>X%</a:t>
            </a:r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DE6F0A70-91AA-9F01-3BD4-5A7CBE7B7E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2421" y="1961601"/>
            <a:ext cx="2573096" cy="52989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Thing</a:t>
            </a:r>
          </a:p>
        </p:txBody>
      </p:sp>
      <p:sp>
        <p:nvSpPr>
          <p:cNvPr id="46" name="Text Placeholder 14">
            <a:extLst>
              <a:ext uri="{FF2B5EF4-FFF2-40B4-BE49-F238E27FC236}">
                <a16:creationId xmlns:a16="http://schemas.microsoft.com/office/drawing/2014/main" id="{949C5B0C-2BD3-0C70-9582-B639B12087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62736" y="4394237"/>
            <a:ext cx="2220631" cy="825148"/>
          </a:xfrm>
        </p:spPr>
        <p:txBody>
          <a:bodyPr anchor="b">
            <a:noAutofit/>
          </a:bodyPr>
          <a:lstStyle>
            <a:lvl1pPr marL="0" indent="0">
              <a:buNone/>
              <a:defRPr sz="4800" b="1" i="0">
                <a:ln>
                  <a:solidFill>
                    <a:schemeClr val="tx1"/>
                  </a:solidFill>
                </a:ln>
                <a:latin typeface="Galano Grotesque SemiBold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chemeClr val="tx1"/>
                </a:solidFill>
              </a:rPr>
              <a:t>X%</a:t>
            </a:r>
          </a:p>
        </p:txBody>
      </p:sp>
      <p:sp>
        <p:nvSpPr>
          <p:cNvPr id="47" name="Text Placeholder 19">
            <a:extLst>
              <a:ext uri="{FF2B5EF4-FFF2-40B4-BE49-F238E27FC236}">
                <a16:creationId xmlns:a16="http://schemas.microsoft.com/office/drawing/2014/main" id="{9E2C3272-6B39-7F21-403F-7393FF7A6B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162736" y="5167402"/>
            <a:ext cx="2573096" cy="52989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Thing</a:t>
            </a:r>
          </a:p>
        </p:txBody>
      </p:sp>
      <p:sp>
        <p:nvSpPr>
          <p:cNvPr id="49" name="Text Placeholder 19">
            <a:extLst>
              <a:ext uri="{FF2B5EF4-FFF2-40B4-BE49-F238E27FC236}">
                <a16:creationId xmlns:a16="http://schemas.microsoft.com/office/drawing/2014/main" id="{B4C3954C-119D-B436-7807-EBF1CFB0231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07718" y="2602671"/>
            <a:ext cx="2573096" cy="529892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Thing</a:t>
            </a:r>
          </a:p>
        </p:txBody>
      </p:sp>
      <p:sp>
        <p:nvSpPr>
          <p:cNvPr id="50" name="Text Placeholder 19">
            <a:extLst>
              <a:ext uri="{FF2B5EF4-FFF2-40B4-BE49-F238E27FC236}">
                <a16:creationId xmlns:a16="http://schemas.microsoft.com/office/drawing/2014/main" id="{F2CE82EB-5A4D-D40C-2A35-20E248A1E2E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07718" y="1822516"/>
            <a:ext cx="2573096" cy="529892"/>
          </a:xfrm>
        </p:spPr>
        <p:txBody>
          <a:bodyPr>
            <a:noAutofit/>
          </a:bodyPr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Galano Grotesque" pitchFamily="2" charset="77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X%</a:t>
            </a:r>
          </a:p>
        </p:txBody>
      </p:sp>
      <p:sp>
        <p:nvSpPr>
          <p:cNvPr id="51" name="Text Placeholder 14">
            <a:extLst>
              <a:ext uri="{FF2B5EF4-FFF2-40B4-BE49-F238E27FC236}">
                <a16:creationId xmlns:a16="http://schemas.microsoft.com/office/drawing/2014/main" id="{EF3279A7-F858-9F29-01CC-3D503BE2421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00810" y="4442363"/>
            <a:ext cx="2220631" cy="825148"/>
          </a:xfrm>
        </p:spPr>
        <p:txBody>
          <a:bodyPr anchor="b">
            <a:noAutofit/>
          </a:bodyPr>
          <a:lstStyle>
            <a:lvl1pPr marL="0" indent="0">
              <a:buNone/>
              <a:defRPr sz="4800" b="1" i="0">
                <a:ln>
                  <a:solidFill>
                    <a:schemeClr val="tx1"/>
                  </a:solidFill>
                </a:ln>
                <a:latin typeface="Galano Grotesque SemiBold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chemeClr val="tx1"/>
                </a:solidFill>
              </a:rPr>
              <a:t>X%</a:t>
            </a:r>
          </a:p>
        </p:txBody>
      </p:sp>
      <p:sp>
        <p:nvSpPr>
          <p:cNvPr id="52" name="Text Placeholder 19">
            <a:extLst>
              <a:ext uri="{FF2B5EF4-FFF2-40B4-BE49-F238E27FC236}">
                <a16:creationId xmlns:a16="http://schemas.microsoft.com/office/drawing/2014/main" id="{433BC9C4-B57C-1C8B-B50C-BC6DDBE4AB1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00810" y="5215528"/>
            <a:ext cx="2573096" cy="52989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Thing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E47DD1B3-0461-768D-AD87-84C96AA028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13863" y="435810"/>
            <a:ext cx="3932237" cy="692010"/>
          </a:xfrm>
        </p:spPr>
        <p:txBody>
          <a:bodyPr anchor="b"/>
          <a:lstStyle>
            <a:lvl1pPr>
              <a:defRPr sz="32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Group of stats</a:t>
            </a:r>
          </a:p>
        </p:txBody>
      </p:sp>
    </p:spTree>
    <p:extLst>
      <p:ext uri="{BB962C8B-B14F-4D97-AF65-F5344CB8AC3E}">
        <p14:creationId xmlns:p14="http://schemas.microsoft.com/office/powerpoint/2010/main" val="174132928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sh Grid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B8532F-D90F-0444-8F26-2DA62BC8CB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655D391-2DE7-DD45-A1E7-DB6954D8355A}"/>
              </a:ext>
            </a:extLst>
          </p:cNvPr>
          <p:cNvSpPr/>
          <p:nvPr userDrawn="1"/>
        </p:nvSpPr>
        <p:spPr>
          <a:xfrm>
            <a:off x="-6056" y="-12111"/>
            <a:ext cx="7828147" cy="2591809"/>
          </a:xfrm>
          <a:custGeom>
            <a:avLst/>
            <a:gdLst>
              <a:gd name="connsiteX0" fmla="*/ 0 w 5419789"/>
              <a:gd name="connsiteY0" fmla="*/ 1804577 h 1804577"/>
              <a:gd name="connsiteX1" fmla="*/ 5419789 w 5419789"/>
              <a:gd name="connsiteY1" fmla="*/ 0 h 1804577"/>
              <a:gd name="connsiteX2" fmla="*/ 18167 w 5419789"/>
              <a:gd name="connsiteY2" fmla="*/ 0 h 1804577"/>
              <a:gd name="connsiteX3" fmla="*/ 0 w 5419789"/>
              <a:gd name="connsiteY3" fmla="*/ 1804577 h 1804577"/>
              <a:gd name="connsiteX0" fmla="*/ 0 w 5401622"/>
              <a:gd name="connsiteY0" fmla="*/ 1786410 h 1786410"/>
              <a:gd name="connsiteX1" fmla="*/ 5401622 w 5401622"/>
              <a:gd name="connsiteY1" fmla="*/ 0 h 1786410"/>
              <a:gd name="connsiteX2" fmla="*/ 0 w 5401622"/>
              <a:gd name="connsiteY2" fmla="*/ 0 h 1786410"/>
              <a:gd name="connsiteX3" fmla="*/ 0 w 5401622"/>
              <a:gd name="connsiteY3" fmla="*/ 1786410 h 1786410"/>
              <a:gd name="connsiteX0" fmla="*/ 0 w 5395567"/>
              <a:gd name="connsiteY0" fmla="*/ 1786410 h 1786410"/>
              <a:gd name="connsiteX1" fmla="*/ 5395567 w 5395567"/>
              <a:gd name="connsiteY1" fmla="*/ 0 h 1786410"/>
              <a:gd name="connsiteX2" fmla="*/ 0 w 5395567"/>
              <a:gd name="connsiteY2" fmla="*/ 0 h 1786410"/>
              <a:gd name="connsiteX3" fmla="*/ 0 w 5395567"/>
              <a:gd name="connsiteY3" fmla="*/ 1786410 h 1786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5567" h="1786410">
                <a:moveTo>
                  <a:pt x="0" y="1786410"/>
                </a:moveTo>
                <a:lnTo>
                  <a:pt x="5395567" y="0"/>
                </a:lnTo>
                <a:lnTo>
                  <a:pt x="0" y="0"/>
                </a:lnTo>
                <a:lnTo>
                  <a:pt x="0" y="17864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4C42C5-EF9E-CD46-A61F-9DF305455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2" y="382430"/>
            <a:ext cx="2861878" cy="1082816"/>
          </a:xfrm>
        </p:spPr>
        <p:txBody>
          <a:bodyPr anchor="t"/>
          <a:lstStyle>
            <a:lvl1pPr>
              <a:defRPr sz="2000" b="1" i="0">
                <a:solidFill>
                  <a:schemeClr val="bg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32E0757-CF38-744F-BCE9-C180E6C6B9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081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sh Gri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E9EF87-1ED1-014D-8E0D-926535C788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655D391-2DE7-DD45-A1E7-DB6954D8355A}"/>
              </a:ext>
            </a:extLst>
          </p:cNvPr>
          <p:cNvSpPr/>
          <p:nvPr userDrawn="1"/>
        </p:nvSpPr>
        <p:spPr>
          <a:xfrm>
            <a:off x="-6056" y="-12111"/>
            <a:ext cx="7828147" cy="2591809"/>
          </a:xfrm>
          <a:custGeom>
            <a:avLst/>
            <a:gdLst>
              <a:gd name="connsiteX0" fmla="*/ 0 w 5419789"/>
              <a:gd name="connsiteY0" fmla="*/ 1804577 h 1804577"/>
              <a:gd name="connsiteX1" fmla="*/ 5419789 w 5419789"/>
              <a:gd name="connsiteY1" fmla="*/ 0 h 1804577"/>
              <a:gd name="connsiteX2" fmla="*/ 18167 w 5419789"/>
              <a:gd name="connsiteY2" fmla="*/ 0 h 1804577"/>
              <a:gd name="connsiteX3" fmla="*/ 0 w 5419789"/>
              <a:gd name="connsiteY3" fmla="*/ 1804577 h 1804577"/>
              <a:gd name="connsiteX0" fmla="*/ 0 w 5401622"/>
              <a:gd name="connsiteY0" fmla="*/ 1786410 h 1786410"/>
              <a:gd name="connsiteX1" fmla="*/ 5401622 w 5401622"/>
              <a:gd name="connsiteY1" fmla="*/ 0 h 1786410"/>
              <a:gd name="connsiteX2" fmla="*/ 0 w 5401622"/>
              <a:gd name="connsiteY2" fmla="*/ 0 h 1786410"/>
              <a:gd name="connsiteX3" fmla="*/ 0 w 5401622"/>
              <a:gd name="connsiteY3" fmla="*/ 1786410 h 1786410"/>
              <a:gd name="connsiteX0" fmla="*/ 0 w 5395567"/>
              <a:gd name="connsiteY0" fmla="*/ 1786410 h 1786410"/>
              <a:gd name="connsiteX1" fmla="*/ 5395567 w 5395567"/>
              <a:gd name="connsiteY1" fmla="*/ 0 h 1786410"/>
              <a:gd name="connsiteX2" fmla="*/ 0 w 5395567"/>
              <a:gd name="connsiteY2" fmla="*/ 0 h 1786410"/>
              <a:gd name="connsiteX3" fmla="*/ 0 w 5395567"/>
              <a:gd name="connsiteY3" fmla="*/ 1786410 h 1786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5567" h="1786410">
                <a:moveTo>
                  <a:pt x="0" y="1786410"/>
                </a:moveTo>
                <a:lnTo>
                  <a:pt x="5395567" y="0"/>
                </a:lnTo>
                <a:lnTo>
                  <a:pt x="0" y="0"/>
                </a:lnTo>
                <a:lnTo>
                  <a:pt x="0" y="178641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Galano Grotesque" pitchFamily="2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8116745-ECDB-D34A-B12E-A4CEBA188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2" y="382430"/>
            <a:ext cx="2861878" cy="1082816"/>
          </a:xfrm>
        </p:spPr>
        <p:txBody>
          <a:bodyPr anchor="t"/>
          <a:lstStyle>
            <a:lvl1pPr>
              <a:defRPr sz="2000" b="1" i="0">
                <a:solidFill>
                  <a:schemeClr val="bg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36C3923-DE00-3A46-A0B8-4699CEE545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4609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sh Grid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62B0CE0-6504-2742-9EB6-50591027F1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655D391-2DE7-DD45-A1E7-DB6954D8355A}"/>
              </a:ext>
            </a:extLst>
          </p:cNvPr>
          <p:cNvSpPr/>
          <p:nvPr userDrawn="1"/>
        </p:nvSpPr>
        <p:spPr>
          <a:xfrm>
            <a:off x="-6056" y="-12111"/>
            <a:ext cx="7828147" cy="2591809"/>
          </a:xfrm>
          <a:custGeom>
            <a:avLst/>
            <a:gdLst>
              <a:gd name="connsiteX0" fmla="*/ 0 w 5419789"/>
              <a:gd name="connsiteY0" fmla="*/ 1804577 h 1804577"/>
              <a:gd name="connsiteX1" fmla="*/ 5419789 w 5419789"/>
              <a:gd name="connsiteY1" fmla="*/ 0 h 1804577"/>
              <a:gd name="connsiteX2" fmla="*/ 18167 w 5419789"/>
              <a:gd name="connsiteY2" fmla="*/ 0 h 1804577"/>
              <a:gd name="connsiteX3" fmla="*/ 0 w 5419789"/>
              <a:gd name="connsiteY3" fmla="*/ 1804577 h 1804577"/>
              <a:gd name="connsiteX0" fmla="*/ 0 w 5401622"/>
              <a:gd name="connsiteY0" fmla="*/ 1786410 h 1786410"/>
              <a:gd name="connsiteX1" fmla="*/ 5401622 w 5401622"/>
              <a:gd name="connsiteY1" fmla="*/ 0 h 1786410"/>
              <a:gd name="connsiteX2" fmla="*/ 0 w 5401622"/>
              <a:gd name="connsiteY2" fmla="*/ 0 h 1786410"/>
              <a:gd name="connsiteX3" fmla="*/ 0 w 5401622"/>
              <a:gd name="connsiteY3" fmla="*/ 1786410 h 1786410"/>
              <a:gd name="connsiteX0" fmla="*/ 0 w 5395567"/>
              <a:gd name="connsiteY0" fmla="*/ 1786410 h 1786410"/>
              <a:gd name="connsiteX1" fmla="*/ 5395567 w 5395567"/>
              <a:gd name="connsiteY1" fmla="*/ 0 h 1786410"/>
              <a:gd name="connsiteX2" fmla="*/ 0 w 5395567"/>
              <a:gd name="connsiteY2" fmla="*/ 0 h 1786410"/>
              <a:gd name="connsiteX3" fmla="*/ 0 w 5395567"/>
              <a:gd name="connsiteY3" fmla="*/ 1786410 h 1786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5567" h="1786410">
                <a:moveTo>
                  <a:pt x="0" y="1786410"/>
                </a:moveTo>
                <a:lnTo>
                  <a:pt x="5395567" y="0"/>
                </a:lnTo>
                <a:lnTo>
                  <a:pt x="0" y="0"/>
                </a:lnTo>
                <a:lnTo>
                  <a:pt x="0" y="17864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94CEB9-348D-684A-987E-89ECFA40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2" y="382430"/>
            <a:ext cx="2861878" cy="1082816"/>
          </a:xfrm>
        </p:spPr>
        <p:txBody>
          <a:bodyPr anchor="t"/>
          <a:lstStyle>
            <a:lvl1pPr>
              <a:defRPr sz="2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1B3B49-2D87-A841-A288-D74F785E59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0503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sh Grid Lave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CCD2C5D-769C-EA4C-B4A0-EDCF3F0FDD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655D391-2DE7-DD45-A1E7-DB6954D8355A}"/>
              </a:ext>
            </a:extLst>
          </p:cNvPr>
          <p:cNvSpPr/>
          <p:nvPr userDrawn="1"/>
        </p:nvSpPr>
        <p:spPr>
          <a:xfrm>
            <a:off x="-6056" y="-12111"/>
            <a:ext cx="7828147" cy="2591809"/>
          </a:xfrm>
          <a:custGeom>
            <a:avLst/>
            <a:gdLst>
              <a:gd name="connsiteX0" fmla="*/ 0 w 5419789"/>
              <a:gd name="connsiteY0" fmla="*/ 1804577 h 1804577"/>
              <a:gd name="connsiteX1" fmla="*/ 5419789 w 5419789"/>
              <a:gd name="connsiteY1" fmla="*/ 0 h 1804577"/>
              <a:gd name="connsiteX2" fmla="*/ 18167 w 5419789"/>
              <a:gd name="connsiteY2" fmla="*/ 0 h 1804577"/>
              <a:gd name="connsiteX3" fmla="*/ 0 w 5419789"/>
              <a:gd name="connsiteY3" fmla="*/ 1804577 h 1804577"/>
              <a:gd name="connsiteX0" fmla="*/ 0 w 5401622"/>
              <a:gd name="connsiteY0" fmla="*/ 1786410 h 1786410"/>
              <a:gd name="connsiteX1" fmla="*/ 5401622 w 5401622"/>
              <a:gd name="connsiteY1" fmla="*/ 0 h 1786410"/>
              <a:gd name="connsiteX2" fmla="*/ 0 w 5401622"/>
              <a:gd name="connsiteY2" fmla="*/ 0 h 1786410"/>
              <a:gd name="connsiteX3" fmla="*/ 0 w 5401622"/>
              <a:gd name="connsiteY3" fmla="*/ 1786410 h 1786410"/>
              <a:gd name="connsiteX0" fmla="*/ 0 w 5395567"/>
              <a:gd name="connsiteY0" fmla="*/ 1786410 h 1786410"/>
              <a:gd name="connsiteX1" fmla="*/ 5395567 w 5395567"/>
              <a:gd name="connsiteY1" fmla="*/ 0 h 1786410"/>
              <a:gd name="connsiteX2" fmla="*/ 0 w 5395567"/>
              <a:gd name="connsiteY2" fmla="*/ 0 h 1786410"/>
              <a:gd name="connsiteX3" fmla="*/ 0 w 5395567"/>
              <a:gd name="connsiteY3" fmla="*/ 1786410 h 1786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5567" h="1786410">
                <a:moveTo>
                  <a:pt x="0" y="1786410"/>
                </a:moveTo>
                <a:lnTo>
                  <a:pt x="5395567" y="0"/>
                </a:lnTo>
                <a:lnTo>
                  <a:pt x="0" y="0"/>
                </a:lnTo>
                <a:lnTo>
                  <a:pt x="0" y="178641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386945-00DE-4349-9B80-5182A58B4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2" y="382430"/>
            <a:ext cx="2861878" cy="1082816"/>
          </a:xfrm>
        </p:spPr>
        <p:txBody>
          <a:bodyPr anchor="t"/>
          <a:lstStyle>
            <a:lvl1pPr>
              <a:defRPr sz="2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BEA3E9F-43B7-1B4A-8020-3EB3A6E79F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6544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sh Grid M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894748D-C2CF-DF46-A68F-B32C38FEC1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655D391-2DE7-DD45-A1E7-DB6954D8355A}"/>
              </a:ext>
            </a:extLst>
          </p:cNvPr>
          <p:cNvSpPr/>
          <p:nvPr userDrawn="1"/>
        </p:nvSpPr>
        <p:spPr>
          <a:xfrm>
            <a:off x="-6056" y="-12111"/>
            <a:ext cx="7828147" cy="2591809"/>
          </a:xfrm>
          <a:custGeom>
            <a:avLst/>
            <a:gdLst>
              <a:gd name="connsiteX0" fmla="*/ 0 w 5419789"/>
              <a:gd name="connsiteY0" fmla="*/ 1804577 h 1804577"/>
              <a:gd name="connsiteX1" fmla="*/ 5419789 w 5419789"/>
              <a:gd name="connsiteY1" fmla="*/ 0 h 1804577"/>
              <a:gd name="connsiteX2" fmla="*/ 18167 w 5419789"/>
              <a:gd name="connsiteY2" fmla="*/ 0 h 1804577"/>
              <a:gd name="connsiteX3" fmla="*/ 0 w 5419789"/>
              <a:gd name="connsiteY3" fmla="*/ 1804577 h 1804577"/>
              <a:gd name="connsiteX0" fmla="*/ 0 w 5401622"/>
              <a:gd name="connsiteY0" fmla="*/ 1786410 h 1786410"/>
              <a:gd name="connsiteX1" fmla="*/ 5401622 w 5401622"/>
              <a:gd name="connsiteY1" fmla="*/ 0 h 1786410"/>
              <a:gd name="connsiteX2" fmla="*/ 0 w 5401622"/>
              <a:gd name="connsiteY2" fmla="*/ 0 h 1786410"/>
              <a:gd name="connsiteX3" fmla="*/ 0 w 5401622"/>
              <a:gd name="connsiteY3" fmla="*/ 1786410 h 1786410"/>
              <a:gd name="connsiteX0" fmla="*/ 0 w 5395567"/>
              <a:gd name="connsiteY0" fmla="*/ 1786410 h 1786410"/>
              <a:gd name="connsiteX1" fmla="*/ 5395567 w 5395567"/>
              <a:gd name="connsiteY1" fmla="*/ 0 h 1786410"/>
              <a:gd name="connsiteX2" fmla="*/ 0 w 5395567"/>
              <a:gd name="connsiteY2" fmla="*/ 0 h 1786410"/>
              <a:gd name="connsiteX3" fmla="*/ 0 w 5395567"/>
              <a:gd name="connsiteY3" fmla="*/ 1786410 h 1786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5567" h="1786410">
                <a:moveTo>
                  <a:pt x="0" y="1786410"/>
                </a:moveTo>
                <a:lnTo>
                  <a:pt x="5395567" y="0"/>
                </a:lnTo>
                <a:lnTo>
                  <a:pt x="0" y="0"/>
                </a:lnTo>
                <a:lnTo>
                  <a:pt x="0" y="178641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EB3D6D-2892-8C42-84E6-64042E0E4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2" y="382430"/>
            <a:ext cx="2861878" cy="1082816"/>
          </a:xfrm>
        </p:spPr>
        <p:txBody>
          <a:bodyPr anchor="t"/>
          <a:lstStyle>
            <a:lvl1pPr>
              <a:defRPr sz="2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782A153-6C7B-CE40-BF53-55EA306ACE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7621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pl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E2FB8AB-92AD-5A48-8AF2-AA4C2BE7B2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73217" y="3002655"/>
            <a:ext cx="3445566" cy="85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5731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2753A8-C01B-7A49-B46E-827651A136E3}"/>
              </a:ext>
            </a:extLst>
          </p:cNvPr>
          <p:cNvSpPr txBox="1"/>
          <p:nvPr userDrawn="1"/>
        </p:nvSpPr>
        <p:spPr>
          <a:xfrm>
            <a:off x="209006" y="169817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err="1">
                <a:latin typeface="Galano Grotesque SmBold Italic" pitchFamily="2" charset="77"/>
              </a:rPr>
              <a:t>Galano</a:t>
            </a:r>
            <a:r>
              <a:rPr lang="en-US" b="1" i="1">
                <a:latin typeface="Galano Grotesque SmBold Italic" pitchFamily="2" charset="77"/>
              </a:rPr>
              <a:t> Grotesque Black Italic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FDC3A7-EB01-AF4A-80D0-D0667F7423E0}"/>
              </a:ext>
            </a:extLst>
          </p:cNvPr>
          <p:cNvSpPr txBox="1"/>
          <p:nvPr userDrawn="1"/>
        </p:nvSpPr>
        <p:spPr>
          <a:xfrm>
            <a:off x="209006" y="598221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err="1">
                <a:latin typeface="Galano Grotesque" pitchFamily="2" charset="77"/>
              </a:rPr>
              <a:t>Galano</a:t>
            </a:r>
            <a:r>
              <a:rPr lang="en-US" b="1" i="0">
                <a:latin typeface="Galano Grotesque" pitchFamily="2" charset="77"/>
              </a:rPr>
              <a:t> Grotesque Black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E2460D-B42E-8649-9D52-C32ABFE6CD64}"/>
              </a:ext>
            </a:extLst>
          </p:cNvPr>
          <p:cNvSpPr txBox="1"/>
          <p:nvPr userDrawn="1"/>
        </p:nvSpPr>
        <p:spPr>
          <a:xfrm>
            <a:off x="209006" y="1026625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err="1">
                <a:latin typeface="Galano Grotesque SmBold Italic" pitchFamily="2" charset="77"/>
              </a:rPr>
              <a:t>Galano</a:t>
            </a:r>
            <a:r>
              <a:rPr lang="en-US" b="1" i="1">
                <a:latin typeface="Galano Grotesque SmBold Italic" pitchFamily="2" charset="77"/>
              </a:rPr>
              <a:t> Grotesque Heavy Italic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0348BD-CD3A-C347-9C05-DA9657A82DE4}"/>
              </a:ext>
            </a:extLst>
          </p:cNvPr>
          <p:cNvSpPr txBox="1"/>
          <p:nvPr userDrawn="1"/>
        </p:nvSpPr>
        <p:spPr>
          <a:xfrm>
            <a:off x="209006" y="1455029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err="1">
                <a:latin typeface="Galano Grotesque ExtraBold" pitchFamily="2" charset="77"/>
              </a:rPr>
              <a:t>Galano</a:t>
            </a:r>
            <a:r>
              <a:rPr lang="en-US" b="1" i="0">
                <a:latin typeface="Galano Grotesque ExtraBold" pitchFamily="2" charset="77"/>
              </a:rPr>
              <a:t> Grotesque Heavy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229F67-0575-EF41-A68B-735BEDA1848C}"/>
              </a:ext>
            </a:extLst>
          </p:cNvPr>
          <p:cNvSpPr txBox="1"/>
          <p:nvPr userDrawn="1"/>
        </p:nvSpPr>
        <p:spPr>
          <a:xfrm>
            <a:off x="209006" y="1883433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err="1">
                <a:latin typeface="Galano Grotesque SmBold Italic" pitchFamily="2" charset="77"/>
              </a:rPr>
              <a:t>Galano</a:t>
            </a:r>
            <a:r>
              <a:rPr lang="en-US" b="1" i="1">
                <a:latin typeface="Galano Grotesque SmBold Italic" pitchFamily="2" charset="77"/>
              </a:rPr>
              <a:t> Grotesque </a:t>
            </a:r>
            <a:r>
              <a:rPr lang="en-US" b="1" i="1" err="1">
                <a:latin typeface="Galano Grotesque SmBold Italic" pitchFamily="2" charset="77"/>
              </a:rPr>
              <a:t>ExtraBold</a:t>
            </a:r>
            <a:r>
              <a:rPr lang="en-US" b="1" i="1">
                <a:latin typeface="Galano Grotesque SmBold Italic" pitchFamily="2" charset="77"/>
              </a:rPr>
              <a:t> Italic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5EB84F-943C-3249-B9F1-FF86D4CE5C37}"/>
              </a:ext>
            </a:extLst>
          </p:cNvPr>
          <p:cNvSpPr txBox="1"/>
          <p:nvPr userDrawn="1"/>
        </p:nvSpPr>
        <p:spPr>
          <a:xfrm>
            <a:off x="209006" y="2311837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>
                <a:latin typeface="Galano Grotesque ExtraBold" pitchFamily="2" charset="77"/>
              </a:rPr>
              <a:t>Galano Grotesque ExtraBold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1DD4C9-41E2-3B49-B730-215EB02B4B0F}"/>
              </a:ext>
            </a:extLst>
          </p:cNvPr>
          <p:cNvSpPr txBox="1"/>
          <p:nvPr userDrawn="1"/>
        </p:nvSpPr>
        <p:spPr>
          <a:xfrm>
            <a:off x="209006" y="2740241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latin typeface="Galano Grotesque" pitchFamily="2" charset="77"/>
              </a:rPr>
              <a:t>Galano Grotesque Bold Italic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D56296-F1D6-6440-B4C7-64239C26F059}"/>
              </a:ext>
            </a:extLst>
          </p:cNvPr>
          <p:cNvSpPr txBox="1"/>
          <p:nvPr userDrawn="1"/>
        </p:nvSpPr>
        <p:spPr>
          <a:xfrm>
            <a:off x="209006" y="3168645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>
                <a:latin typeface="Galano Grotesque" pitchFamily="2" charset="77"/>
              </a:rPr>
              <a:t>Galano Grotesque Bold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14ACA6-E3B7-F643-B979-A0EF83EB344C}"/>
              </a:ext>
            </a:extLst>
          </p:cNvPr>
          <p:cNvSpPr txBox="1"/>
          <p:nvPr userDrawn="1"/>
        </p:nvSpPr>
        <p:spPr>
          <a:xfrm>
            <a:off x="209006" y="3597049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latin typeface="Galano Grotesque SmBold Italic" pitchFamily="2" charset="77"/>
              </a:rPr>
              <a:t>Galano Grotesque SemiBold Italic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F1649D-8B08-2743-86BC-FF7F6AD34F2D}"/>
              </a:ext>
            </a:extLst>
          </p:cNvPr>
          <p:cNvSpPr txBox="1"/>
          <p:nvPr userDrawn="1"/>
        </p:nvSpPr>
        <p:spPr>
          <a:xfrm>
            <a:off x="209006" y="4025453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>
                <a:latin typeface="Galano Grotesque SemiBold" pitchFamily="2" charset="77"/>
              </a:rPr>
              <a:t>Galano Grotesque SemiBold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E531A5-BAED-9041-BBF7-19ECF146BCE9}"/>
              </a:ext>
            </a:extLst>
          </p:cNvPr>
          <p:cNvSpPr txBox="1"/>
          <p:nvPr userDrawn="1"/>
        </p:nvSpPr>
        <p:spPr>
          <a:xfrm>
            <a:off x="209006" y="4453857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err="1">
                <a:latin typeface="Galano Grotesque" pitchFamily="2" charset="77"/>
              </a:rPr>
              <a:t>Galano</a:t>
            </a:r>
            <a:r>
              <a:rPr lang="en-US" b="0" i="1">
                <a:latin typeface="Galano Grotesque" pitchFamily="2" charset="77"/>
              </a:rPr>
              <a:t> Grotesque Medium Italic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0CD39-13C9-FF4C-91A9-F890FA4D5DF1}"/>
              </a:ext>
            </a:extLst>
          </p:cNvPr>
          <p:cNvSpPr txBox="1"/>
          <p:nvPr userDrawn="1"/>
        </p:nvSpPr>
        <p:spPr>
          <a:xfrm>
            <a:off x="209006" y="4882261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err="1">
                <a:latin typeface="Galano Grotesque" pitchFamily="2" charset="77"/>
              </a:rPr>
              <a:t>Galano</a:t>
            </a:r>
            <a:r>
              <a:rPr lang="en-US" b="0" i="0">
                <a:latin typeface="Galano Grotesque" pitchFamily="2" charset="77"/>
              </a:rPr>
              <a:t> Grotesque Medium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FF4B43-6047-8F46-A90C-47C121A01ED1}"/>
              </a:ext>
            </a:extLst>
          </p:cNvPr>
          <p:cNvSpPr txBox="1"/>
          <p:nvPr userDrawn="1"/>
        </p:nvSpPr>
        <p:spPr>
          <a:xfrm>
            <a:off x="209006" y="5310665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>
                <a:latin typeface="Galano Grotesque" pitchFamily="2" charset="77"/>
              </a:rPr>
              <a:t>Galano Grotesque Italic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E531FB-4854-114A-B5AB-D617F201ED1C}"/>
              </a:ext>
            </a:extLst>
          </p:cNvPr>
          <p:cNvSpPr txBox="1"/>
          <p:nvPr userDrawn="1"/>
        </p:nvSpPr>
        <p:spPr>
          <a:xfrm>
            <a:off x="209006" y="5739063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latin typeface="Galano Grotesque" pitchFamily="2" charset="77"/>
              </a:rPr>
              <a:t>Galano Grotesque Regular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2452B5-5C1F-0340-8C5E-2B0E9927D46B}"/>
              </a:ext>
            </a:extLst>
          </p:cNvPr>
          <p:cNvSpPr txBox="1"/>
          <p:nvPr userDrawn="1"/>
        </p:nvSpPr>
        <p:spPr>
          <a:xfrm>
            <a:off x="5303520" y="169817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err="1">
                <a:latin typeface="Galano Grotesque" pitchFamily="2" charset="77"/>
              </a:rPr>
              <a:t>Galano</a:t>
            </a:r>
            <a:r>
              <a:rPr lang="en-US" b="0" i="1">
                <a:latin typeface="Galano Grotesque" pitchFamily="2" charset="77"/>
              </a:rPr>
              <a:t> Grotesque Light Italic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45CC7C-607F-104C-94A2-1FE91C6CA341}"/>
              </a:ext>
            </a:extLst>
          </p:cNvPr>
          <p:cNvSpPr txBox="1"/>
          <p:nvPr userDrawn="1"/>
        </p:nvSpPr>
        <p:spPr>
          <a:xfrm>
            <a:off x="5303520" y="598221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err="1">
                <a:latin typeface="Galano Grotesque" pitchFamily="2" charset="77"/>
              </a:rPr>
              <a:t>Galano</a:t>
            </a:r>
            <a:r>
              <a:rPr lang="en-US" b="0" i="0">
                <a:latin typeface="Galano Grotesque" pitchFamily="2" charset="77"/>
              </a:rPr>
              <a:t> Grotesque Light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8D05F9-03DC-2049-A89C-75DCD492F5C1}"/>
              </a:ext>
            </a:extLst>
          </p:cNvPr>
          <p:cNvSpPr txBox="1"/>
          <p:nvPr userDrawn="1"/>
        </p:nvSpPr>
        <p:spPr>
          <a:xfrm>
            <a:off x="5303520" y="1026625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err="1">
                <a:latin typeface="Galano Grotesque" pitchFamily="2" charset="77"/>
              </a:rPr>
              <a:t>Galano</a:t>
            </a:r>
            <a:r>
              <a:rPr lang="en-US" b="0" i="1">
                <a:latin typeface="Galano Grotesque" pitchFamily="2" charset="77"/>
              </a:rPr>
              <a:t> Grotesque </a:t>
            </a:r>
            <a:r>
              <a:rPr lang="en-US" b="0" i="1" err="1">
                <a:latin typeface="Galano Grotesque" pitchFamily="2" charset="77"/>
              </a:rPr>
              <a:t>ExtraLight</a:t>
            </a:r>
            <a:r>
              <a:rPr lang="en-US" b="0" i="1">
                <a:latin typeface="Galano Grotesque" pitchFamily="2" charset="77"/>
              </a:rPr>
              <a:t> Italic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FD0CBA-C14D-7C49-98E1-231828280D72}"/>
              </a:ext>
            </a:extLst>
          </p:cNvPr>
          <p:cNvSpPr txBox="1"/>
          <p:nvPr userDrawn="1"/>
        </p:nvSpPr>
        <p:spPr>
          <a:xfrm>
            <a:off x="5303520" y="1455029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err="1">
                <a:latin typeface="Galano Grotesque" pitchFamily="2" charset="77"/>
              </a:rPr>
              <a:t>Galano</a:t>
            </a:r>
            <a:r>
              <a:rPr lang="en-US" b="0" i="0">
                <a:latin typeface="Galano Grotesque" pitchFamily="2" charset="77"/>
              </a:rPr>
              <a:t> Grotesque </a:t>
            </a:r>
            <a:r>
              <a:rPr lang="en-US" b="0" i="0" err="1">
                <a:latin typeface="Galano Grotesque" pitchFamily="2" charset="77"/>
              </a:rPr>
              <a:t>ExtraLight</a:t>
            </a:r>
            <a:endParaRPr lang="en-US" b="0" i="0">
              <a:latin typeface="Galano Grotesque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3D787F-788C-E74D-B5F9-EB3D01D6EDE2}"/>
              </a:ext>
            </a:extLst>
          </p:cNvPr>
          <p:cNvSpPr txBox="1"/>
          <p:nvPr userDrawn="1"/>
        </p:nvSpPr>
        <p:spPr>
          <a:xfrm>
            <a:off x="5303520" y="1883433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err="1">
                <a:latin typeface="Galano Grotesque" pitchFamily="2" charset="77"/>
              </a:rPr>
              <a:t>Galano</a:t>
            </a:r>
            <a:r>
              <a:rPr lang="en-US" b="0" i="1">
                <a:latin typeface="Galano Grotesque" pitchFamily="2" charset="77"/>
              </a:rPr>
              <a:t> Grotesque Thin Italic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B2DCE0-F332-1E4F-84B1-F159AA06D6FD}"/>
              </a:ext>
            </a:extLst>
          </p:cNvPr>
          <p:cNvSpPr txBox="1"/>
          <p:nvPr userDrawn="1"/>
        </p:nvSpPr>
        <p:spPr>
          <a:xfrm>
            <a:off x="5303520" y="2311837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err="1">
                <a:latin typeface="Galano Grotesque" pitchFamily="2" charset="77"/>
              </a:rPr>
              <a:t>Galano</a:t>
            </a:r>
            <a:r>
              <a:rPr lang="en-US" b="0" i="0">
                <a:latin typeface="Galano Grotesque" pitchFamily="2" charset="77"/>
              </a:rPr>
              <a:t> Grotesque Thin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92CB6E-88E4-424D-8EF6-F2771A1FEB76}"/>
              </a:ext>
            </a:extLst>
          </p:cNvPr>
          <p:cNvSpPr txBox="1"/>
          <p:nvPr userDrawn="1"/>
        </p:nvSpPr>
        <p:spPr>
          <a:xfrm>
            <a:off x="5381898" y="3353311"/>
            <a:ext cx="51337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>
                <a:solidFill>
                  <a:schemeClr val="accent5"/>
                </a:solidFill>
                <a:latin typeface="Galano Grotesque" pitchFamily="2" charset="77"/>
              </a:rPr>
              <a:t>Don’t worry about using this slide. It’s purpose is to ensure that all variations of the Galano Grotesque font (our brand font) are included in the template.</a:t>
            </a:r>
          </a:p>
          <a:p>
            <a:endParaRPr lang="en-US" b="1" i="0">
              <a:solidFill>
                <a:schemeClr val="accent5"/>
              </a:solidFill>
              <a:latin typeface="Galano Grotesque" pitchFamily="2" charset="77"/>
            </a:endParaRPr>
          </a:p>
          <a:p>
            <a:r>
              <a:rPr lang="en-US" b="1" i="0">
                <a:solidFill>
                  <a:schemeClr val="accent5"/>
                </a:solidFill>
                <a:latin typeface="Galano Grotesque" pitchFamily="2" charset="77"/>
              </a:rPr>
              <a:t>I mean, unless you really want to nerd out with a customer…in which case I wholeheartedly support you.</a:t>
            </a:r>
          </a:p>
        </p:txBody>
      </p:sp>
    </p:spTree>
    <p:extLst>
      <p:ext uri="{BB962C8B-B14F-4D97-AF65-F5344CB8AC3E}">
        <p14:creationId xmlns:p14="http://schemas.microsoft.com/office/powerpoint/2010/main" val="332705338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. Title &amp; Body (2)">
  <p:cSld name="TITLE_2_1_1_2_1"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75301" y="326309"/>
            <a:ext cx="1987292" cy="3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2"/>
          <p:cNvSpPr txBox="1">
            <a:spLocks noGrp="1"/>
          </p:cNvSpPr>
          <p:nvPr>
            <p:ph type="title"/>
          </p:nvPr>
        </p:nvSpPr>
        <p:spPr>
          <a:xfrm>
            <a:off x="54445" y="6323344"/>
            <a:ext cx="4022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7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733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733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733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733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733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733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733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733"/>
            </a:lvl9pPr>
          </a:lstStyle>
          <a:p>
            <a:endParaRPr/>
          </a:p>
        </p:txBody>
      </p:sp>
      <p:pic>
        <p:nvPicPr>
          <p:cNvPr id="54" name="Google Shape;54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60234"/>
            <a:ext cx="12205267" cy="471033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2"/>
          <p:cNvSpPr txBox="1">
            <a:spLocks noGrp="1"/>
          </p:cNvSpPr>
          <p:nvPr>
            <p:ph type="title" idx="2"/>
          </p:nvPr>
        </p:nvSpPr>
        <p:spPr>
          <a:xfrm>
            <a:off x="213024" y="234467"/>
            <a:ext cx="97960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104835" y="1584433"/>
            <a:ext cx="6966400" cy="3927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57189" rtl="0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99179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. Secondary Title Slide (2)">
  <p:cSld name="TITLE_2_1_1_2">
    <p:bg>
      <p:bgPr>
        <a:solidFill>
          <a:srgbClr val="FFFFFF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90788" y="547512"/>
            <a:ext cx="6615733" cy="512026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200" y="2726156"/>
            <a:ext cx="121920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5067">
                <a:solidFill>
                  <a:srgbClr val="10446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33" name="Google Shape;3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75301" y="326309"/>
            <a:ext cx="1987292" cy="3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8"/>
          <p:cNvSpPr txBox="1">
            <a:spLocks noGrp="1"/>
          </p:cNvSpPr>
          <p:nvPr>
            <p:ph type="title" idx="2"/>
          </p:nvPr>
        </p:nvSpPr>
        <p:spPr>
          <a:xfrm>
            <a:off x="54445" y="6323344"/>
            <a:ext cx="4022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7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733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733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733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733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733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733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733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4047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40F80A-0536-AA45-91B2-747C7D14FF46}"/>
              </a:ext>
            </a:extLst>
          </p:cNvPr>
          <p:cNvSpPr/>
          <p:nvPr userDrawn="1"/>
        </p:nvSpPr>
        <p:spPr>
          <a:xfrm>
            <a:off x="451692" y="467916"/>
            <a:ext cx="11288616" cy="59221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2E5FE79-C9E6-5A47-AA4F-C4D6CBA3CF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B39F920-777E-AB3A-14D6-CA8B14F772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274287">
            <a:off x="8045415" y="-334460"/>
            <a:ext cx="4461080" cy="472349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4948318-202B-EC5A-AA19-5B4C377B84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6558301" cy="2852737"/>
          </a:xfrm>
        </p:spPr>
        <p:txBody>
          <a:bodyPr anchor="b"/>
          <a:lstStyle>
            <a:lvl1pPr>
              <a:defRPr sz="6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segue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AEBB312-4D83-D78F-3C6D-97E8A9F92FC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9726808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. Title, Sub-header, &amp; Body (2)">
  <p:cSld name="TITLE_2_1_1_2_1_1">
    <p:bg>
      <p:bgPr>
        <a:solidFill>
          <a:srgbClr val="FFFFFF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/>
          </p:nvPr>
        </p:nvSpPr>
        <p:spPr>
          <a:xfrm>
            <a:off x="54445" y="6323344"/>
            <a:ext cx="4022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7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733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733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733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733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733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733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733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733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/>
          </p:nvPr>
        </p:nvSpPr>
        <p:spPr>
          <a:xfrm>
            <a:off x="213024" y="48911"/>
            <a:ext cx="97960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/>
          </p:nvPr>
        </p:nvSpPr>
        <p:spPr>
          <a:xfrm>
            <a:off x="248471" y="635333"/>
            <a:ext cx="66080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body" idx="1"/>
          </p:nvPr>
        </p:nvSpPr>
        <p:spPr>
          <a:xfrm>
            <a:off x="104835" y="1584433"/>
            <a:ext cx="6966400" cy="3927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57189" rtl="0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pic>
        <p:nvPicPr>
          <p:cNvPr id="62" name="Google Shape;6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75301" y="326309"/>
            <a:ext cx="1987292" cy="322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235058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Midway Title Slide (2)">
  <p:cSld name="TITLE_2_1_1_1_1">
    <p:bg>
      <p:bgPr>
        <a:solidFill>
          <a:srgbClr val="FFFFFF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0" y="2726145"/>
            <a:ext cx="121920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37" name="Google Shape;3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75301" y="326309"/>
            <a:ext cx="1987292" cy="3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9"/>
          <p:cNvSpPr txBox="1">
            <a:spLocks noGrp="1"/>
          </p:cNvSpPr>
          <p:nvPr>
            <p:ph type="title" idx="2"/>
          </p:nvPr>
        </p:nvSpPr>
        <p:spPr>
          <a:xfrm>
            <a:off x="54445" y="6323344"/>
            <a:ext cx="4022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7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733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733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733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733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733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733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733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6823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Lavend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40F80A-0536-AA45-91B2-747C7D14FF46}"/>
              </a:ext>
            </a:extLst>
          </p:cNvPr>
          <p:cNvSpPr/>
          <p:nvPr userDrawn="1"/>
        </p:nvSpPr>
        <p:spPr>
          <a:xfrm>
            <a:off x="451692" y="467916"/>
            <a:ext cx="11288616" cy="59221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2E5FE79-C9E6-5A47-AA4F-C4D6CBA3CF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3F4972B-C44F-7541-55EE-7B3D3025D7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3973" r="55811"/>
          <a:stretch/>
        </p:blipFill>
        <p:spPr>
          <a:xfrm>
            <a:off x="8264674" y="467916"/>
            <a:ext cx="3475634" cy="348888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36573B1-822A-0841-F5F8-09166A768F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6558301" cy="2852737"/>
          </a:xfrm>
        </p:spPr>
        <p:txBody>
          <a:bodyPr anchor="b"/>
          <a:lstStyle>
            <a:lvl1pPr>
              <a:defRPr sz="6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segue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EE0861D-D663-E6AE-B15B-5756CA5B7DD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39153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M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40F80A-0536-AA45-91B2-747C7D14FF46}"/>
              </a:ext>
            </a:extLst>
          </p:cNvPr>
          <p:cNvSpPr/>
          <p:nvPr userDrawn="1"/>
        </p:nvSpPr>
        <p:spPr>
          <a:xfrm>
            <a:off x="451692" y="467916"/>
            <a:ext cx="11288616" cy="59221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2E5FE79-C9E6-5A47-AA4F-C4D6CBA3CF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D337526-51CC-3F0A-A836-D8394A1DAC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101"/>
          <a:stretch/>
        </p:blipFill>
        <p:spPr>
          <a:xfrm rot="10800000" flipH="1">
            <a:off x="8311308" y="467916"/>
            <a:ext cx="3429000" cy="208561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3634995-E907-EC9D-CA1E-FA7B2CE45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6558301" cy="2852737"/>
          </a:xfrm>
        </p:spPr>
        <p:txBody>
          <a:bodyPr anchor="b"/>
          <a:lstStyle>
            <a:lvl1pPr>
              <a:defRPr sz="6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segue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495744A-9BCD-A1EC-315B-28D25BD493C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751394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ig Idea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7D66964-FEFA-C521-00B9-AB4311E95778}"/>
              </a:ext>
            </a:extLst>
          </p:cNvPr>
          <p:cNvSpPr/>
          <p:nvPr userDrawn="1"/>
        </p:nvSpPr>
        <p:spPr>
          <a:xfrm>
            <a:off x="0" y="-1"/>
            <a:ext cx="12192000" cy="69150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317D5F-D682-4170-C96C-5F08C01F6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799" b="6968"/>
          <a:stretch/>
        </p:blipFill>
        <p:spPr>
          <a:xfrm>
            <a:off x="-127463" y="-6963"/>
            <a:ext cx="12434387" cy="69219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490157"/>
            <a:ext cx="10515600" cy="1753094"/>
          </a:xfrm>
        </p:spPr>
        <p:txBody>
          <a:bodyPr anchor="b">
            <a:normAutofit/>
          </a:bodyPr>
          <a:lstStyle>
            <a:lvl1pPr algn="ctr">
              <a:defRPr sz="9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Big idea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271387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C48669B-05A8-7F44-A102-34725523EA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69520" y="1146423"/>
            <a:ext cx="780419" cy="78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6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ig Idea Blue w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7D66964-FEFA-C521-00B9-AB4311E95778}"/>
              </a:ext>
            </a:extLst>
          </p:cNvPr>
          <p:cNvSpPr/>
          <p:nvPr userDrawn="1"/>
        </p:nvSpPr>
        <p:spPr>
          <a:xfrm>
            <a:off x="0" y="-1"/>
            <a:ext cx="12192000" cy="69150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317D5F-D682-4170-C96C-5F08C01F6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799" b="6968"/>
          <a:stretch/>
        </p:blipFill>
        <p:spPr>
          <a:xfrm>
            <a:off x="-127463" y="-6963"/>
            <a:ext cx="12434387" cy="69219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490157"/>
            <a:ext cx="10515600" cy="1753094"/>
          </a:xfrm>
        </p:spPr>
        <p:txBody>
          <a:bodyPr anchor="b">
            <a:normAutofit/>
          </a:bodyPr>
          <a:lstStyle>
            <a:lvl1pPr algn="ctr">
              <a:defRPr sz="9000" b="1" i="0">
                <a:solidFill>
                  <a:schemeClr val="bg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Big idea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271387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C48669B-05A8-7F44-A102-34725523EA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69520" y="1146423"/>
            <a:ext cx="780419" cy="78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971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ig Idea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DCCD3D0F-A30F-4BE0-1E6E-D0AC0FE8C7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317D5F-D682-4170-C96C-5F08C01F6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9799" b="6968"/>
          <a:stretch/>
        </p:blipFill>
        <p:spPr>
          <a:xfrm>
            <a:off x="-70081" y="0"/>
            <a:ext cx="1231946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490157"/>
            <a:ext cx="10515600" cy="1753094"/>
          </a:xfrm>
        </p:spPr>
        <p:txBody>
          <a:bodyPr anchor="b">
            <a:normAutofit/>
          </a:bodyPr>
          <a:lstStyle>
            <a:lvl1pPr algn="ctr">
              <a:defRPr sz="9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Big idea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271387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C48669B-05A8-7F44-A102-34725523EA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69520" y="1146423"/>
            <a:ext cx="780419" cy="78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44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with flexib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EE6872-B477-EB4E-B524-7574CB5BB64C}"/>
              </a:ext>
            </a:extLst>
          </p:cNvPr>
          <p:cNvSpPr/>
          <p:nvPr userDrawn="1"/>
        </p:nvSpPr>
        <p:spPr>
          <a:xfrm>
            <a:off x="10084904" y="0"/>
            <a:ext cx="210709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8C5A49-9CBE-2C42-8C30-2FF5BA09E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089" y="2175566"/>
            <a:ext cx="8063121" cy="2387600"/>
          </a:xfrm>
        </p:spPr>
        <p:txBody>
          <a:bodyPr anchor="b"/>
          <a:lstStyle>
            <a:lvl1pPr algn="l">
              <a:defRPr sz="60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9FC05-221E-EF45-B606-087524DEE7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089" y="4595607"/>
            <a:ext cx="6976443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090B559-7895-D849-B2EF-8B74495A22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486648" y="2786040"/>
            <a:ext cx="3597682" cy="364982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16A1BBA-F585-D373-0895-5248FB82F7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BEF239A-19E4-68AE-C47B-C5A337FB1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1559"/>
            <a:ext cx="2743200" cy="365125"/>
          </a:xfrm>
        </p:spPr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77D608A-7073-6AEA-83E3-CAABAA71E35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29089" y="6321559"/>
            <a:ext cx="7549889" cy="365125"/>
          </a:xfrm>
        </p:spPr>
        <p:txBody>
          <a:bodyPr anchor="ctr">
            <a:normAutofit/>
          </a:bodyPr>
          <a:lstStyle>
            <a:lvl1pPr marL="0" indent="0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CC footer</a:t>
            </a:r>
          </a:p>
        </p:txBody>
      </p:sp>
    </p:spTree>
    <p:extLst>
      <p:ext uri="{BB962C8B-B14F-4D97-AF65-F5344CB8AC3E}">
        <p14:creationId xmlns:p14="http://schemas.microsoft.com/office/powerpoint/2010/main" val="40658371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ig Idea Lave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7D66964-FEFA-C521-00B9-AB4311E95778}"/>
              </a:ext>
            </a:extLst>
          </p:cNvPr>
          <p:cNvSpPr/>
          <p:nvPr userDrawn="1"/>
        </p:nvSpPr>
        <p:spPr>
          <a:xfrm>
            <a:off x="0" y="-1"/>
            <a:ext cx="12192000" cy="69150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336F13-5179-6640-FD1B-37C7834750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799" b="6968"/>
          <a:stretch/>
        </p:blipFill>
        <p:spPr>
          <a:xfrm>
            <a:off x="-127463" y="-6963"/>
            <a:ext cx="12434387" cy="69219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490157"/>
            <a:ext cx="10515600" cy="1753094"/>
          </a:xfrm>
        </p:spPr>
        <p:txBody>
          <a:bodyPr anchor="b">
            <a:normAutofit/>
          </a:bodyPr>
          <a:lstStyle>
            <a:lvl1pPr algn="ctr">
              <a:defRPr sz="9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Big idea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271387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C48669B-05A8-7F44-A102-34725523EA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69520" y="1146423"/>
            <a:ext cx="780419" cy="78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14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ig Idea M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EDD23CD-3726-F0E5-DAC5-45649354EEC7}"/>
              </a:ext>
            </a:extLst>
          </p:cNvPr>
          <p:cNvSpPr/>
          <p:nvPr userDrawn="1"/>
        </p:nvSpPr>
        <p:spPr>
          <a:xfrm>
            <a:off x="0" y="-1"/>
            <a:ext cx="12192000" cy="69150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317D5F-D682-4170-C96C-5F08C01F6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799" b="6968"/>
          <a:stretch/>
        </p:blipFill>
        <p:spPr>
          <a:xfrm>
            <a:off x="-89943" y="-1294"/>
            <a:ext cx="12426847" cy="69177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490157"/>
            <a:ext cx="10515600" cy="1753094"/>
          </a:xfrm>
        </p:spPr>
        <p:txBody>
          <a:bodyPr anchor="b">
            <a:normAutofit/>
          </a:bodyPr>
          <a:lstStyle>
            <a:lvl1pPr algn="ctr">
              <a:defRPr sz="9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Big idea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271387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C48669B-05A8-7F44-A102-34725523EA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69520" y="1146423"/>
            <a:ext cx="780419" cy="78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84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ig Idea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7D66964-FEFA-C521-00B9-AB4311E95778}"/>
              </a:ext>
            </a:extLst>
          </p:cNvPr>
          <p:cNvSpPr/>
          <p:nvPr userDrawn="1"/>
        </p:nvSpPr>
        <p:spPr>
          <a:xfrm>
            <a:off x="0" y="-1"/>
            <a:ext cx="12192000" cy="691501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086A45-3E01-2E4E-A8A2-30466863A7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799" b="6968"/>
          <a:stretch/>
        </p:blipFill>
        <p:spPr>
          <a:xfrm>
            <a:off x="-127463" y="-6963"/>
            <a:ext cx="12434387" cy="69219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490157"/>
            <a:ext cx="10515600" cy="1753094"/>
          </a:xfrm>
        </p:spPr>
        <p:txBody>
          <a:bodyPr anchor="b">
            <a:normAutofit/>
          </a:bodyPr>
          <a:lstStyle>
            <a:lvl1pPr algn="ctr">
              <a:defRPr sz="9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Big idea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271387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C48669B-05A8-7F44-A102-34725523EA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69520" y="1146423"/>
            <a:ext cx="780419" cy="78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26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4C6A14-A47C-1646-958F-081CEB3D73FB}"/>
              </a:ext>
            </a:extLst>
          </p:cNvPr>
          <p:cNvSpPr/>
          <p:nvPr userDrawn="1"/>
        </p:nvSpPr>
        <p:spPr>
          <a:xfrm>
            <a:off x="0" y="0"/>
            <a:ext cx="335756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D424C0-5F2A-B34B-9129-F67E76E9FB6D}"/>
              </a:ext>
            </a:extLst>
          </p:cNvPr>
          <p:cNvSpPr/>
          <p:nvPr userDrawn="1"/>
        </p:nvSpPr>
        <p:spPr>
          <a:xfrm>
            <a:off x="642938" y="627961"/>
            <a:ext cx="5453062" cy="56020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503BB57-3363-8341-9FEB-8C1ED35390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72ED5E0-23D4-E546-B426-24014E9269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32314" y="5201719"/>
            <a:ext cx="1647366" cy="1412028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78182428-DFB2-BAEC-BB15-F29004EC36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89708" y="1550625"/>
            <a:ext cx="3836504" cy="4109072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FD47FD8-9866-D4AA-095E-CD061ECBA0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907" b="14303"/>
          <a:stretch/>
        </p:blipFill>
        <p:spPr>
          <a:xfrm>
            <a:off x="5969523" y="980901"/>
            <a:ext cx="6222477" cy="587709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E9DBFC3-E058-3887-B184-2B36AAA917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75" y="2341568"/>
            <a:ext cx="4654548" cy="1734230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8000" b="1" i="0">
                <a:solidFill>
                  <a:schemeClr val="bg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D269300-1D43-0E18-CCDC-B462FDD86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7775" y="4703760"/>
            <a:ext cx="4654548" cy="108564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21476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4C6A14-A47C-1646-958F-081CEB3D73FB}"/>
              </a:ext>
            </a:extLst>
          </p:cNvPr>
          <p:cNvSpPr/>
          <p:nvPr userDrawn="1"/>
        </p:nvSpPr>
        <p:spPr>
          <a:xfrm>
            <a:off x="0" y="0"/>
            <a:ext cx="335756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D424C0-5F2A-B34B-9129-F67E76E9FB6D}"/>
              </a:ext>
            </a:extLst>
          </p:cNvPr>
          <p:cNvSpPr/>
          <p:nvPr userDrawn="1"/>
        </p:nvSpPr>
        <p:spPr>
          <a:xfrm>
            <a:off x="642938" y="627961"/>
            <a:ext cx="5453062" cy="56020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accent1"/>
              </a:solidFill>
              <a:latin typeface="Galano Grotesque" pitchFamily="2" charset="77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503BB57-3363-8341-9FEB-8C1ED35390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108006B-D0F7-524A-B5AD-CAD2F47D94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32314" y="5201719"/>
            <a:ext cx="1647366" cy="1412028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76AFE8EF-7F43-3122-4D06-01E1209D52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89708" y="1550625"/>
            <a:ext cx="3836504" cy="4109072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0B14392-5009-CDB8-DA1B-100A774F45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907" b="14303"/>
          <a:stretch/>
        </p:blipFill>
        <p:spPr>
          <a:xfrm>
            <a:off x="5969523" y="980901"/>
            <a:ext cx="6222477" cy="587709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99D434C-01CD-34AF-517F-024F45BEC3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75" y="2341568"/>
            <a:ext cx="4654548" cy="1734230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8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B9022F0-72A0-B126-A1B6-B45D237CC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7775" y="4703760"/>
            <a:ext cx="4654548" cy="108564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95248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4C6A14-A47C-1646-958F-081CEB3D73FB}"/>
              </a:ext>
            </a:extLst>
          </p:cNvPr>
          <p:cNvSpPr/>
          <p:nvPr userDrawn="1"/>
        </p:nvSpPr>
        <p:spPr>
          <a:xfrm>
            <a:off x="0" y="0"/>
            <a:ext cx="335756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D424C0-5F2A-B34B-9129-F67E76E9FB6D}"/>
              </a:ext>
            </a:extLst>
          </p:cNvPr>
          <p:cNvSpPr/>
          <p:nvPr userDrawn="1"/>
        </p:nvSpPr>
        <p:spPr>
          <a:xfrm>
            <a:off x="642938" y="627961"/>
            <a:ext cx="5453062" cy="56020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75" y="2341568"/>
            <a:ext cx="4654548" cy="1734230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8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7775" y="4703760"/>
            <a:ext cx="4654548" cy="108564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503BB57-3363-8341-9FEB-8C1ED35390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83F3237-B826-6746-A489-185A0C9A696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32314" y="5201719"/>
            <a:ext cx="1647366" cy="1412028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C9F96BBC-A18B-E37D-F641-D4044208AA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89708" y="1550625"/>
            <a:ext cx="3836504" cy="4109072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73BDFAD-6B2D-B064-EC7C-F232414DF6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907" b="14303"/>
          <a:stretch/>
        </p:blipFill>
        <p:spPr>
          <a:xfrm>
            <a:off x="5969523" y="980901"/>
            <a:ext cx="6222477" cy="587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708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ve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0E9E5D74-35C3-AB4A-A65F-949FC158D2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907" b="14303"/>
          <a:stretch/>
        </p:blipFill>
        <p:spPr>
          <a:xfrm>
            <a:off x="5969523" y="980901"/>
            <a:ext cx="6222477" cy="58770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4C6A14-A47C-1646-958F-081CEB3D73FB}"/>
              </a:ext>
            </a:extLst>
          </p:cNvPr>
          <p:cNvSpPr/>
          <p:nvPr userDrawn="1"/>
        </p:nvSpPr>
        <p:spPr>
          <a:xfrm>
            <a:off x="0" y="0"/>
            <a:ext cx="335756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D424C0-5F2A-B34B-9129-F67E76E9FB6D}"/>
              </a:ext>
            </a:extLst>
          </p:cNvPr>
          <p:cNvSpPr/>
          <p:nvPr userDrawn="1"/>
        </p:nvSpPr>
        <p:spPr>
          <a:xfrm>
            <a:off x="642938" y="627961"/>
            <a:ext cx="5453062" cy="56020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503BB57-3363-8341-9FEB-8C1ED353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B291CAA2-482F-2542-B8D1-F40B791AC0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88486" y="5397948"/>
            <a:ext cx="1375398" cy="1130106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44EED3A-C22A-2FE1-8052-C359E5472D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89708" y="1550625"/>
            <a:ext cx="3836504" cy="4109072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01C35C5-0800-C297-5899-BA104E4BC6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75" y="2341568"/>
            <a:ext cx="4654548" cy="1734230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8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7F597BD-DC63-193E-4A13-7F28EBCAF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7775" y="4703760"/>
            <a:ext cx="4654548" cy="108564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16974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M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4C6A14-A47C-1646-958F-081CEB3D73FB}"/>
              </a:ext>
            </a:extLst>
          </p:cNvPr>
          <p:cNvSpPr/>
          <p:nvPr userDrawn="1"/>
        </p:nvSpPr>
        <p:spPr>
          <a:xfrm>
            <a:off x="0" y="0"/>
            <a:ext cx="335756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D424C0-5F2A-B34B-9129-F67E76E9FB6D}"/>
              </a:ext>
            </a:extLst>
          </p:cNvPr>
          <p:cNvSpPr/>
          <p:nvPr userDrawn="1"/>
        </p:nvSpPr>
        <p:spPr>
          <a:xfrm>
            <a:off x="642938" y="627961"/>
            <a:ext cx="5453062" cy="56020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503BB57-3363-8341-9FEB-8C1ED35390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2525E45-8B63-5F41-912E-531FC3B921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32314" y="5201719"/>
            <a:ext cx="1647366" cy="1412028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698F8E35-56C2-5133-7DE1-654D0A1203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89708" y="1550625"/>
            <a:ext cx="3836504" cy="4109072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3AF9565-8810-C8BB-0E6C-4674317728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907" b="14303"/>
          <a:stretch/>
        </p:blipFill>
        <p:spPr>
          <a:xfrm>
            <a:off x="5969523" y="980901"/>
            <a:ext cx="6222477" cy="587709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84005D6-655A-E4AF-7649-EA61EBF105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75" y="2341568"/>
            <a:ext cx="4654548" cy="1734230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8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21C2772-8841-7897-671B-389D7648C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7775" y="4703760"/>
            <a:ext cx="4654548" cy="108564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03127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BFCE5D-EF62-E54E-B4B4-210D00C1A92E}"/>
              </a:ext>
            </a:extLst>
          </p:cNvPr>
          <p:cNvSpPr/>
          <p:nvPr userDrawn="1"/>
        </p:nvSpPr>
        <p:spPr>
          <a:xfrm>
            <a:off x="0" y="0"/>
            <a:ext cx="498944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5344582-CA16-0648-9F2F-DED30F14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63" r="65075"/>
          <a:stretch/>
        </p:blipFill>
        <p:spPr>
          <a:xfrm rot="10800000">
            <a:off x="-1" y="2736276"/>
            <a:ext cx="2746975" cy="41121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CFF182-F414-0746-BE53-2857CD6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6288"/>
            <a:ext cx="3767103" cy="3935897"/>
          </a:xfrm>
        </p:spPr>
        <p:txBody>
          <a:bodyPr anchor="ctr"/>
          <a:lstStyle>
            <a:lvl1pPr>
              <a:defRPr sz="4600" b="1" i="0">
                <a:solidFill>
                  <a:schemeClr val="bg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2B6C2-A208-9E48-8C57-E4A2E5959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923" y="987425"/>
            <a:ext cx="5941877" cy="4873625"/>
          </a:xfrm>
        </p:spPr>
        <p:txBody>
          <a:bodyPr anchor="ctr"/>
          <a:lstStyle>
            <a:lvl1pPr>
              <a:lnSpc>
                <a:spcPct val="120000"/>
              </a:lnSpc>
              <a:defRPr sz="3200">
                <a:solidFill>
                  <a:schemeClr val="tx1"/>
                </a:solidFill>
              </a:defRPr>
            </a:lvl1pPr>
            <a:lvl2pPr>
              <a:lnSpc>
                <a:spcPct val="120000"/>
              </a:lnSpc>
              <a:defRPr sz="280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3976B-F83B-6C40-9291-FAB5F633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12/17/2025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68403-92B5-0A4E-B849-99FCAF9E1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04F2A-879C-804D-8996-AB60B586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F19C9CD-5A5E-F340-A44E-052D540493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385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Conten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BFCE5D-EF62-E54E-B4B4-210D00C1A92E}"/>
              </a:ext>
            </a:extLst>
          </p:cNvPr>
          <p:cNvSpPr/>
          <p:nvPr userDrawn="1"/>
        </p:nvSpPr>
        <p:spPr>
          <a:xfrm>
            <a:off x="0" y="0"/>
            <a:ext cx="498944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CFF182-F414-0746-BE53-2857CD6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6288"/>
            <a:ext cx="3767103" cy="3935897"/>
          </a:xfrm>
        </p:spPr>
        <p:txBody>
          <a:bodyPr anchor="ctr"/>
          <a:lstStyle>
            <a:lvl1pPr>
              <a:defRPr sz="46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3976B-F83B-6C40-9291-FAB5F633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12/17/2025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68403-92B5-0A4E-B849-99FCAF9E1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04F2A-879C-804D-8996-AB60B586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F19C9CD-5A5E-F340-A44E-052D540493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2028C59-EA6A-5442-AD9A-6FE3B13534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985" b="36516"/>
          <a:stretch/>
        </p:blipFill>
        <p:spPr>
          <a:xfrm>
            <a:off x="-17360" y="2994041"/>
            <a:ext cx="3827360" cy="3863959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261A953-E56B-EE73-CF00-3238C7698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923" y="987425"/>
            <a:ext cx="5941877" cy="4873625"/>
          </a:xfrm>
        </p:spPr>
        <p:txBody>
          <a:bodyPr anchor="ctr"/>
          <a:lstStyle>
            <a:lvl1pPr>
              <a:lnSpc>
                <a:spcPct val="120000"/>
              </a:lnSpc>
              <a:defRPr sz="3200">
                <a:solidFill>
                  <a:schemeClr val="tx1"/>
                </a:solidFill>
              </a:defRPr>
            </a:lvl1pPr>
            <a:lvl2pPr>
              <a:lnSpc>
                <a:spcPct val="120000"/>
              </a:lnSpc>
              <a:defRPr sz="280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307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1AB10D7-B28E-CB48-9AAE-F0154A3E86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20" t="33947" r="60115"/>
          <a:stretch/>
        </p:blipFill>
        <p:spPr>
          <a:xfrm>
            <a:off x="7345180" y="0"/>
            <a:ext cx="4846820" cy="6319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6882361" cy="2852737"/>
          </a:xfrm>
        </p:spPr>
        <p:txBody>
          <a:bodyPr anchor="b"/>
          <a:lstStyle>
            <a:lvl1pPr>
              <a:defRPr sz="60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5CD35F5-97D5-CE2D-5E4B-24B49BC8B1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30851" y="921578"/>
            <a:ext cx="3058764" cy="330744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62973FA-12F9-ACAC-252B-B76F911D7A2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8357" y="921578"/>
            <a:ext cx="2541865" cy="629047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ED9163C-2899-D7A0-2CAE-714B37DB5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1559"/>
            <a:ext cx="2743200" cy="365125"/>
          </a:xfrm>
        </p:spPr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A840554-D909-EE7C-9366-E8AEBCB6DC9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29089" y="6321559"/>
            <a:ext cx="7549889" cy="365125"/>
          </a:xfrm>
        </p:spPr>
        <p:txBody>
          <a:bodyPr anchor="ctr">
            <a:normAutofit/>
          </a:bodyPr>
          <a:lstStyle>
            <a:lvl1pPr marL="0" indent="0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CC footer</a:t>
            </a:r>
          </a:p>
        </p:txBody>
      </p:sp>
    </p:spTree>
    <p:extLst>
      <p:ext uri="{BB962C8B-B14F-4D97-AF65-F5344CB8AC3E}">
        <p14:creationId xmlns:p14="http://schemas.microsoft.com/office/powerpoint/2010/main" val="26867285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Content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BFCE5D-EF62-E54E-B4B4-210D00C1A92E}"/>
              </a:ext>
            </a:extLst>
          </p:cNvPr>
          <p:cNvSpPr/>
          <p:nvPr userDrawn="1"/>
        </p:nvSpPr>
        <p:spPr>
          <a:xfrm>
            <a:off x="0" y="0"/>
            <a:ext cx="498944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CFF182-F414-0746-BE53-2857CD6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6288"/>
            <a:ext cx="3767103" cy="3935897"/>
          </a:xfrm>
        </p:spPr>
        <p:txBody>
          <a:bodyPr anchor="ctr"/>
          <a:lstStyle>
            <a:lvl1pPr>
              <a:defRPr sz="4600" b="1" i="0">
                <a:solidFill>
                  <a:schemeClr val="bg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3976B-F83B-6C40-9291-FAB5F633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12/17/2025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68403-92B5-0A4E-B849-99FCAF9E1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04F2A-879C-804D-8996-AB60B586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F19C9CD-5A5E-F340-A44E-052D540493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5B8842C-847A-174B-891B-C3F2EFF696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4914" y="3276600"/>
            <a:ext cx="3200400" cy="35814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3C9B07A-FD71-9C99-4797-C173176B4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923" y="987425"/>
            <a:ext cx="5941877" cy="4873625"/>
          </a:xfrm>
        </p:spPr>
        <p:txBody>
          <a:bodyPr anchor="ctr"/>
          <a:lstStyle>
            <a:lvl1pPr>
              <a:lnSpc>
                <a:spcPct val="120000"/>
              </a:lnSpc>
              <a:defRPr sz="3200">
                <a:solidFill>
                  <a:schemeClr val="tx1"/>
                </a:solidFill>
              </a:defRPr>
            </a:lvl1pPr>
            <a:lvl2pPr>
              <a:lnSpc>
                <a:spcPct val="120000"/>
              </a:lnSpc>
              <a:defRPr sz="280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748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Content Lave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BFCE5D-EF62-E54E-B4B4-210D00C1A92E}"/>
              </a:ext>
            </a:extLst>
          </p:cNvPr>
          <p:cNvSpPr/>
          <p:nvPr userDrawn="1"/>
        </p:nvSpPr>
        <p:spPr>
          <a:xfrm>
            <a:off x="0" y="0"/>
            <a:ext cx="4989443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CFF182-F414-0746-BE53-2857CD6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6288"/>
            <a:ext cx="3767103" cy="3935897"/>
          </a:xfrm>
        </p:spPr>
        <p:txBody>
          <a:bodyPr anchor="ctr"/>
          <a:lstStyle>
            <a:lvl1pPr>
              <a:defRPr sz="46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3976B-F83B-6C40-9291-FAB5F633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12/17/2025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68403-92B5-0A4E-B849-99FCAF9E1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04F2A-879C-804D-8996-AB60B586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F19C9CD-5A5E-F340-A44E-052D540493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91A6724-4005-B840-B52B-11809DD553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7095" r="11955"/>
          <a:stretch/>
        </p:blipFill>
        <p:spPr>
          <a:xfrm rot="10800000">
            <a:off x="0" y="3560497"/>
            <a:ext cx="3297836" cy="328797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0AEDC67-1551-9445-48F8-E03BD717E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923" y="987425"/>
            <a:ext cx="5941877" cy="4873625"/>
          </a:xfrm>
        </p:spPr>
        <p:txBody>
          <a:bodyPr anchor="ctr"/>
          <a:lstStyle>
            <a:lvl1pPr>
              <a:lnSpc>
                <a:spcPct val="120000"/>
              </a:lnSpc>
              <a:defRPr sz="3200">
                <a:solidFill>
                  <a:schemeClr val="tx1"/>
                </a:solidFill>
              </a:defRPr>
            </a:lvl1pPr>
            <a:lvl2pPr>
              <a:lnSpc>
                <a:spcPct val="120000"/>
              </a:lnSpc>
              <a:defRPr sz="280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8549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Content M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BFCE5D-EF62-E54E-B4B4-210D00C1A92E}"/>
              </a:ext>
            </a:extLst>
          </p:cNvPr>
          <p:cNvSpPr/>
          <p:nvPr userDrawn="1"/>
        </p:nvSpPr>
        <p:spPr>
          <a:xfrm>
            <a:off x="0" y="-64725"/>
            <a:ext cx="4989443" cy="69779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CFF182-F414-0746-BE53-2857CD6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6288"/>
            <a:ext cx="3767103" cy="3935897"/>
          </a:xfrm>
        </p:spPr>
        <p:txBody>
          <a:bodyPr anchor="ctr"/>
          <a:lstStyle>
            <a:lvl1pPr>
              <a:defRPr sz="46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3976B-F83B-6C40-9291-FAB5F633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12/17/2025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68403-92B5-0A4E-B849-99FCAF9E1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04F2A-879C-804D-8996-AB60B586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F19C9CD-5A5E-F340-A44E-052D540493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D2BC2D7-6CFB-0943-AAE3-B65B76EB04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1473" r="3998"/>
          <a:stretch/>
        </p:blipFill>
        <p:spPr>
          <a:xfrm rot="10800000">
            <a:off x="0" y="4294944"/>
            <a:ext cx="3291904" cy="256305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65DFDF7-875C-615A-0E4C-3BF1647F4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923" y="987425"/>
            <a:ext cx="5941877" cy="4873625"/>
          </a:xfrm>
        </p:spPr>
        <p:txBody>
          <a:bodyPr anchor="ctr"/>
          <a:lstStyle>
            <a:lvl1pPr>
              <a:lnSpc>
                <a:spcPct val="120000"/>
              </a:lnSpc>
              <a:defRPr sz="3200">
                <a:solidFill>
                  <a:schemeClr val="tx1"/>
                </a:solidFill>
              </a:defRPr>
            </a:lvl1pPr>
            <a:lvl2pPr>
              <a:lnSpc>
                <a:spcPct val="120000"/>
              </a:lnSpc>
              <a:defRPr sz="280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1789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 Illustra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6D4B59-0B09-0CDE-32C2-D23869090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6973"/>
          <a:stretch/>
        </p:blipFill>
        <p:spPr>
          <a:xfrm>
            <a:off x="0" y="-21957"/>
            <a:ext cx="5003801" cy="687995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17732EE-7D12-4D9D-6E98-EE4F4E3462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D025AD9-4186-8924-5E99-A123AFE59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8173" y="1436961"/>
            <a:ext cx="5941877" cy="1330723"/>
          </a:xfrm>
        </p:spPr>
        <p:txBody>
          <a:bodyPr anchor="ctr">
            <a:normAutofit/>
          </a:bodyPr>
          <a:lstStyle>
            <a:lvl1pPr>
              <a:defRPr sz="40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0BD743F-8454-DEA7-A3C5-64308868E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8172" y="2767684"/>
            <a:ext cx="5941877" cy="3918807"/>
          </a:xfrm>
        </p:spPr>
        <p:txBody>
          <a:bodyPr anchor="t"/>
          <a:lstStyle>
            <a:lvl1pPr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  <a:lvl2pPr>
              <a:lnSpc>
                <a:spcPct val="120000"/>
              </a:lnSpc>
              <a:defRPr sz="280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175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 Illustration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6D4B59-0B09-0CDE-32C2-D238690908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064" r="2064"/>
          <a:stretch/>
        </p:blipFill>
        <p:spPr>
          <a:xfrm>
            <a:off x="0" y="-21957"/>
            <a:ext cx="5003801" cy="687995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17732EE-7D12-4D9D-6E98-EE4F4E3462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D025AD9-4186-8924-5E99-A123AFE59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8173" y="1436961"/>
            <a:ext cx="5941877" cy="1330723"/>
          </a:xfrm>
        </p:spPr>
        <p:txBody>
          <a:bodyPr anchor="ctr">
            <a:normAutofit/>
          </a:bodyPr>
          <a:lstStyle>
            <a:lvl1pPr>
              <a:defRPr sz="40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0BD743F-8454-DEA7-A3C5-64308868E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8172" y="2767684"/>
            <a:ext cx="5941877" cy="3918807"/>
          </a:xfrm>
        </p:spPr>
        <p:txBody>
          <a:bodyPr anchor="t"/>
          <a:lstStyle>
            <a:lvl1pPr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  <a:lvl2pPr>
              <a:lnSpc>
                <a:spcPct val="120000"/>
              </a:lnSpc>
              <a:defRPr sz="280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830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 Illustration Yell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6D4B59-0B09-0CDE-32C2-D238690908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064" r="2064"/>
          <a:stretch/>
        </p:blipFill>
        <p:spPr>
          <a:xfrm>
            <a:off x="0" y="-21957"/>
            <a:ext cx="5003801" cy="687995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17732EE-7D12-4D9D-6E98-EE4F4E3462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D025AD9-4186-8924-5E99-A123AFE59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8173" y="1436961"/>
            <a:ext cx="5941877" cy="1330723"/>
          </a:xfrm>
        </p:spPr>
        <p:txBody>
          <a:bodyPr anchor="ctr">
            <a:normAutofit/>
          </a:bodyPr>
          <a:lstStyle>
            <a:lvl1pPr>
              <a:defRPr sz="40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0BD743F-8454-DEA7-A3C5-64308868E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8172" y="2767684"/>
            <a:ext cx="5941877" cy="3918807"/>
          </a:xfrm>
        </p:spPr>
        <p:txBody>
          <a:bodyPr anchor="t"/>
          <a:lstStyle>
            <a:lvl1pPr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  <a:lvl2pPr>
              <a:lnSpc>
                <a:spcPct val="120000"/>
              </a:lnSpc>
              <a:defRPr sz="280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794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 Illustration Yello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6D4B59-0B09-0CDE-32C2-D238690908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064" r="2064"/>
          <a:stretch/>
        </p:blipFill>
        <p:spPr>
          <a:xfrm>
            <a:off x="0" y="-21957"/>
            <a:ext cx="5003801" cy="687995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17732EE-7D12-4D9D-6E98-EE4F4E3462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D025AD9-4186-8924-5E99-A123AFE59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8173" y="1436961"/>
            <a:ext cx="5941877" cy="1330723"/>
          </a:xfrm>
        </p:spPr>
        <p:txBody>
          <a:bodyPr anchor="ctr">
            <a:normAutofit/>
          </a:bodyPr>
          <a:lstStyle>
            <a:lvl1pPr>
              <a:defRPr sz="40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0BD743F-8454-DEA7-A3C5-64308868E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8172" y="2767684"/>
            <a:ext cx="5941877" cy="3918807"/>
          </a:xfrm>
        </p:spPr>
        <p:txBody>
          <a:bodyPr anchor="t"/>
          <a:lstStyle>
            <a:lvl1pPr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  <a:lvl2pPr>
              <a:lnSpc>
                <a:spcPct val="120000"/>
              </a:lnSpc>
              <a:defRPr sz="280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302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 Illustration Yellow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6D4B59-0B09-0CDE-32C2-D23869090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08" t="1" r="2008" b="-4652"/>
          <a:stretch/>
        </p:blipFill>
        <p:spPr>
          <a:xfrm>
            <a:off x="0" y="0"/>
            <a:ext cx="5003801" cy="719999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17732EE-7D12-4D9D-6E98-EE4F4E3462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D025AD9-4186-8924-5E99-A123AFE59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8173" y="1436961"/>
            <a:ext cx="5941877" cy="1330723"/>
          </a:xfrm>
        </p:spPr>
        <p:txBody>
          <a:bodyPr anchor="ctr">
            <a:normAutofit/>
          </a:bodyPr>
          <a:lstStyle>
            <a:lvl1pPr>
              <a:defRPr sz="40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0BD743F-8454-DEA7-A3C5-64308868E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8172" y="2767684"/>
            <a:ext cx="5941877" cy="3918807"/>
          </a:xfrm>
        </p:spPr>
        <p:txBody>
          <a:bodyPr anchor="t"/>
          <a:lstStyle>
            <a:lvl1pPr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  <a:lvl2pPr>
              <a:lnSpc>
                <a:spcPct val="120000"/>
              </a:lnSpc>
              <a:defRPr sz="280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324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 Illustration Blac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6D4B59-0B09-0CDE-32C2-D238690908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064" r="2064"/>
          <a:stretch/>
        </p:blipFill>
        <p:spPr>
          <a:xfrm>
            <a:off x="0" y="-21957"/>
            <a:ext cx="5003801" cy="687995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17732EE-7D12-4D9D-6E98-EE4F4E3462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D025AD9-4186-8924-5E99-A123AFE59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8173" y="1436961"/>
            <a:ext cx="5941877" cy="1330723"/>
          </a:xfrm>
        </p:spPr>
        <p:txBody>
          <a:bodyPr anchor="ctr">
            <a:normAutofit/>
          </a:bodyPr>
          <a:lstStyle>
            <a:lvl1pPr>
              <a:defRPr sz="40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0BD743F-8454-DEA7-A3C5-64308868E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8172" y="2767684"/>
            <a:ext cx="5941877" cy="3918807"/>
          </a:xfrm>
        </p:spPr>
        <p:txBody>
          <a:bodyPr anchor="t"/>
          <a:lstStyle>
            <a:lvl1pPr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  <a:lvl2pPr>
              <a:lnSpc>
                <a:spcPct val="120000"/>
              </a:lnSpc>
              <a:defRPr sz="280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203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 Illustration Blac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6D4B59-0B09-0CDE-32C2-D238690908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064" r="2064"/>
          <a:stretch/>
        </p:blipFill>
        <p:spPr>
          <a:xfrm>
            <a:off x="0" y="-21957"/>
            <a:ext cx="5003801" cy="687995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17732EE-7D12-4D9D-6E98-EE4F4E3462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D025AD9-4186-8924-5E99-A123AFE59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8173" y="1436961"/>
            <a:ext cx="5941877" cy="1330723"/>
          </a:xfrm>
        </p:spPr>
        <p:txBody>
          <a:bodyPr anchor="ctr">
            <a:normAutofit/>
          </a:bodyPr>
          <a:lstStyle>
            <a:lvl1pPr>
              <a:defRPr sz="40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0BD743F-8454-DEA7-A3C5-64308868E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8172" y="2767684"/>
            <a:ext cx="5941877" cy="3918807"/>
          </a:xfrm>
        </p:spPr>
        <p:txBody>
          <a:bodyPr anchor="t"/>
          <a:lstStyle>
            <a:lvl1pPr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  <a:lvl2pPr>
              <a:lnSpc>
                <a:spcPct val="120000"/>
              </a:lnSpc>
              <a:defRPr sz="280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93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with flexib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1AB10D7-B28E-CB48-9AAE-F0154A3E86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20" t="33947" r="60115"/>
          <a:stretch/>
        </p:blipFill>
        <p:spPr>
          <a:xfrm>
            <a:off x="7345180" y="0"/>
            <a:ext cx="4846820" cy="6319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6882361" cy="2852737"/>
          </a:xfrm>
        </p:spPr>
        <p:txBody>
          <a:bodyPr anchor="b"/>
          <a:lstStyle>
            <a:lvl1pPr>
              <a:defRPr sz="60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27ED074-4BF5-A74E-B3C7-13101CB25B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5CD35F5-97D5-CE2D-5E4B-24B49BC8B13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30851" y="921578"/>
            <a:ext cx="3058764" cy="3307442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4D57DF9-9474-656B-ADCC-F02E77BFF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1559"/>
            <a:ext cx="2743200" cy="365125"/>
          </a:xfrm>
        </p:spPr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3305C34-8C76-9586-F40D-56BA21C43A1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29089" y="6321559"/>
            <a:ext cx="7549889" cy="365125"/>
          </a:xfrm>
        </p:spPr>
        <p:txBody>
          <a:bodyPr anchor="ctr">
            <a:normAutofit/>
          </a:bodyPr>
          <a:lstStyle>
            <a:lvl1pPr marL="0" indent="0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CC footer</a:t>
            </a:r>
          </a:p>
        </p:txBody>
      </p:sp>
    </p:spTree>
    <p:extLst>
      <p:ext uri="{BB962C8B-B14F-4D97-AF65-F5344CB8AC3E}">
        <p14:creationId xmlns:p14="http://schemas.microsoft.com/office/powerpoint/2010/main" val="25048832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 Illustration Blac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6D4B59-0B09-0CDE-32C2-D238690908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064" r="2064"/>
          <a:stretch/>
        </p:blipFill>
        <p:spPr>
          <a:xfrm>
            <a:off x="0" y="-21957"/>
            <a:ext cx="5003801" cy="687995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17732EE-7D12-4D9D-6E98-EE4F4E3462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D025AD9-4186-8924-5E99-A123AFE59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8173" y="1436961"/>
            <a:ext cx="5941877" cy="1330723"/>
          </a:xfrm>
        </p:spPr>
        <p:txBody>
          <a:bodyPr anchor="ctr">
            <a:normAutofit/>
          </a:bodyPr>
          <a:lstStyle>
            <a:lvl1pPr>
              <a:defRPr sz="40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0BD743F-8454-DEA7-A3C5-64308868E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8172" y="2767684"/>
            <a:ext cx="5941877" cy="3918807"/>
          </a:xfrm>
        </p:spPr>
        <p:txBody>
          <a:bodyPr anchor="t"/>
          <a:lstStyle>
            <a:lvl1pPr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  <a:lvl2pPr>
              <a:lnSpc>
                <a:spcPct val="120000"/>
              </a:lnSpc>
              <a:defRPr sz="280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8433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 Illustration Blac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6D4B59-0B09-0CDE-32C2-D238690908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73" r="2173"/>
          <a:stretch/>
        </p:blipFill>
        <p:spPr>
          <a:xfrm>
            <a:off x="0" y="-21957"/>
            <a:ext cx="5003801" cy="687995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17732EE-7D12-4D9D-6E98-EE4F4E3462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D025AD9-4186-8924-5E99-A123AFE59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8173" y="1436961"/>
            <a:ext cx="5941877" cy="1330723"/>
          </a:xfrm>
        </p:spPr>
        <p:txBody>
          <a:bodyPr anchor="ctr">
            <a:normAutofit/>
          </a:bodyPr>
          <a:lstStyle>
            <a:lvl1pPr>
              <a:defRPr sz="40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0BD743F-8454-DEA7-A3C5-64308868E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8172" y="2767684"/>
            <a:ext cx="5941877" cy="3918807"/>
          </a:xfrm>
        </p:spPr>
        <p:txBody>
          <a:bodyPr anchor="t"/>
          <a:lstStyle>
            <a:lvl1pPr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  <a:lvl2pPr>
              <a:lnSpc>
                <a:spcPct val="120000"/>
              </a:lnSpc>
              <a:defRPr sz="280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46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 Illustration Laven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6D4B59-0B09-0CDE-32C2-D238690908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064" r="2064"/>
          <a:stretch/>
        </p:blipFill>
        <p:spPr>
          <a:xfrm>
            <a:off x="0" y="-21957"/>
            <a:ext cx="5003801" cy="687995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17732EE-7D12-4D9D-6E98-EE4F4E3462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D025AD9-4186-8924-5E99-A123AFE59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8173" y="1436961"/>
            <a:ext cx="5941877" cy="1330723"/>
          </a:xfrm>
        </p:spPr>
        <p:txBody>
          <a:bodyPr anchor="ctr">
            <a:normAutofit/>
          </a:bodyPr>
          <a:lstStyle>
            <a:lvl1pPr>
              <a:defRPr sz="40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0BD743F-8454-DEA7-A3C5-64308868E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8172" y="2767684"/>
            <a:ext cx="5941877" cy="3918807"/>
          </a:xfrm>
        </p:spPr>
        <p:txBody>
          <a:bodyPr anchor="t"/>
          <a:lstStyle>
            <a:lvl1pPr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  <a:lvl2pPr>
              <a:lnSpc>
                <a:spcPct val="120000"/>
              </a:lnSpc>
              <a:defRPr sz="280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1566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 Illustration Laven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6D4B59-0B09-0CDE-32C2-D238690908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064" r="2064"/>
          <a:stretch/>
        </p:blipFill>
        <p:spPr>
          <a:xfrm>
            <a:off x="0" y="-21957"/>
            <a:ext cx="5003801" cy="687995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17732EE-7D12-4D9D-6E98-EE4F4E3462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D025AD9-4186-8924-5E99-A123AFE59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8173" y="1436961"/>
            <a:ext cx="5941877" cy="1330723"/>
          </a:xfrm>
        </p:spPr>
        <p:txBody>
          <a:bodyPr anchor="ctr">
            <a:normAutofit/>
          </a:bodyPr>
          <a:lstStyle>
            <a:lvl1pPr>
              <a:defRPr sz="40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0BD743F-8454-DEA7-A3C5-64308868E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8172" y="2767684"/>
            <a:ext cx="5941877" cy="3918807"/>
          </a:xfrm>
        </p:spPr>
        <p:txBody>
          <a:bodyPr anchor="t"/>
          <a:lstStyle>
            <a:lvl1pPr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  <a:lvl2pPr>
              <a:lnSpc>
                <a:spcPct val="120000"/>
              </a:lnSpc>
              <a:defRPr sz="280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746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 Illustration Laven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94A1AF7-D586-5E6D-FA54-25C75A40609B}"/>
              </a:ext>
            </a:extLst>
          </p:cNvPr>
          <p:cNvSpPr/>
          <p:nvPr userDrawn="1"/>
        </p:nvSpPr>
        <p:spPr>
          <a:xfrm>
            <a:off x="0" y="0"/>
            <a:ext cx="4989443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E519952B-209B-D825-F953-AC728D9C22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2875949" y="3429000"/>
            <a:ext cx="7865392" cy="622706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275E4C1-37AC-4A16-18D8-E47CFB8540A7}"/>
              </a:ext>
            </a:extLst>
          </p:cNvPr>
          <p:cNvGrpSpPr/>
          <p:nvPr userDrawn="1"/>
        </p:nvGrpSpPr>
        <p:grpSpPr>
          <a:xfrm>
            <a:off x="-201496" y="57013"/>
            <a:ext cx="5190939" cy="6740014"/>
            <a:chOff x="-211615" y="1"/>
            <a:chExt cx="5190939" cy="6740014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F7D0A83-F478-8564-D574-802A8C7D39B9}"/>
                </a:ext>
              </a:extLst>
            </p:cNvPr>
            <p:cNvSpPr/>
            <p:nvPr/>
          </p:nvSpPr>
          <p:spPr>
            <a:xfrm>
              <a:off x="749508" y="771993"/>
              <a:ext cx="1019331" cy="83195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19" name="Picture 18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6B89F34-72E2-E212-0ABA-63A37CC3F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11615" y="1"/>
              <a:ext cx="5190939" cy="6740014"/>
            </a:xfrm>
            <a:prstGeom prst="rect">
              <a:avLst/>
            </a:prstGeom>
          </p:spPr>
        </p:pic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0EFD556-E9A1-AF2E-C923-696AC2F3C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8173" y="1436961"/>
            <a:ext cx="5941877" cy="1330723"/>
          </a:xfrm>
        </p:spPr>
        <p:txBody>
          <a:bodyPr anchor="ctr">
            <a:normAutofit/>
          </a:bodyPr>
          <a:lstStyle>
            <a:lvl1pPr>
              <a:defRPr sz="40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F44D426-9CAA-24C0-BD2A-DDE21C7E0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8172" y="2767684"/>
            <a:ext cx="5941877" cy="3918807"/>
          </a:xfrm>
        </p:spPr>
        <p:txBody>
          <a:bodyPr anchor="t"/>
          <a:lstStyle>
            <a:lvl1pPr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  <a:lvl2pPr>
              <a:lnSpc>
                <a:spcPct val="120000"/>
              </a:lnSpc>
              <a:defRPr sz="280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027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w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F5344582-CA16-0648-9F2F-DED30F14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6041"/>
          <a:stretch/>
        </p:blipFill>
        <p:spPr>
          <a:xfrm rot="10800000">
            <a:off x="5003515" y="3775402"/>
            <a:ext cx="2743200" cy="4940497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3976B-F83B-6C40-9291-FAB5F633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12/17/2025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68403-92B5-0A4E-B849-99FCAF9E1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04F2A-879C-804D-8996-AB60B586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F19C9CD-5A5E-F340-A44E-052D540493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5AA7AC5-4D7B-8BC6-A234-6C20C42CEE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0299" y="-29980"/>
            <a:ext cx="4992688" cy="6910466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5855929-F229-E623-5120-B76BA577D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8173" y="1436961"/>
            <a:ext cx="5941877" cy="1330723"/>
          </a:xfrm>
        </p:spPr>
        <p:txBody>
          <a:bodyPr anchor="ctr">
            <a:normAutofit/>
          </a:bodyPr>
          <a:lstStyle>
            <a:lvl1pPr>
              <a:defRPr sz="40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0BC9D62-B509-8EFA-8C81-9F8C9E15D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8172" y="2767684"/>
            <a:ext cx="5941877" cy="3918807"/>
          </a:xfrm>
        </p:spPr>
        <p:txBody>
          <a:bodyPr anchor="t"/>
          <a:lstStyle>
            <a:lvl1pPr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  <a:lvl2pPr>
              <a:lnSpc>
                <a:spcPct val="120000"/>
              </a:lnSpc>
              <a:defRPr sz="280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235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 Content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8714D0-75B0-2481-A95F-AE96A0598D26}"/>
              </a:ext>
            </a:extLst>
          </p:cNvPr>
          <p:cNvSpPr/>
          <p:nvPr userDrawn="1"/>
        </p:nvSpPr>
        <p:spPr>
          <a:xfrm>
            <a:off x="4972389" y="0"/>
            <a:ext cx="7219611" cy="68804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AEF1323-7515-BBB0-C5E1-58DAF47878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 flipH="1">
            <a:off x="9678144" y="4044874"/>
            <a:ext cx="2513856" cy="2813125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3976B-F83B-6C40-9291-FAB5F633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12/17/2025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68403-92B5-0A4E-B849-99FCAF9E1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04F2A-879C-804D-8996-AB60B586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F19C9CD-5A5E-F340-A44E-052D540493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5AA7AC5-4D7B-8BC6-A234-6C20C42CEE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0299" y="-29980"/>
            <a:ext cx="4992688" cy="6910466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5855929-F229-E623-5120-B76BA577D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8173" y="1436961"/>
            <a:ext cx="5941877" cy="1330723"/>
          </a:xfrm>
        </p:spPr>
        <p:txBody>
          <a:bodyPr anchor="ctr">
            <a:normAutofit/>
          </a:bodyPr>
          <a:lstStyle>
            <a:lvl1pPr>
              <a:defRPr sz="40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0BC9D62-B509-8EFA-8C81-9F8C9E15D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8172" y="2767684"/>
            <a:ext cx="5941877" cy="3918807"/>
          </a:xfrm>
        </p:spPr>
        <p:txBody>
          <a:bodyPr anchor="t"/>
          <a:lstStyle>
            <a:lvl1pPr>
              <a:lnSpc>
                <a:spcPct val="120000"/>
              </a:lnSpc>
              <a:defRPr sz="2800">
                <a:solidFill>
                  <a:schemeClr val="bg1"/>
                </a:solidFill>
              </a:defRPr>
            </a:lvl1pPr>
            <a:lvl2pPr>
              <a:lnSpc>
                <a:spcPct val="120000"/>
              </a:lnSpc>
              <a:defRPr sz="2800">
                <a:solidFill>
                  <a:schemeClr val="bg1"/>
                </a:solidFill>
              </a:defRPr>
            </a:lvl2pPr>
            <a:lvl3pPr>
              <a:lnSpc>
                <a:spcPct val="120000"/>
              </a:lnSpc>
              <a:defRPr sz="24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bg1"/>
                </a:solidFill>
              </a:defRPr>
            </a:lvl4pPr>
            <a:lvl5pPr>
              <a:lnSpc>
                <a:spcPct val="120000"/>
              </a:lnSpc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523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 Large Quot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BFCE5D-EF62-E54E-B4B4-210D00C1A92E}"/>
              </a:ext>
            </a:extLst>
          </p:cNvPr>
          <p:cNvSpPr/>
          <p:nvPr userDrawn="1"/>
        </p:nvSpPr>
        <p:spPr>
          <a:xfrm>
            <a:off x="4972389" y="0"/>
            <a:ext cx="7219611" cy="68804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3976B-F83B-6C40-9291-FAB5F633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12/17/2025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68403-92B5-0A4E-B849-99FCAF9E1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04F2A-879C-804D-8996-AB60B586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F19C9CD-5A5E-F340-A44E-052D540493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93D670B-FD8D-30B1-BF04-B397FE6B39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 flipH="1">
            <a:off x="9678144" y="4044874"/>
            <a:ext cx="2513856" cy="2813125"/>
          </a:xfrm>
          <a:prstGeom prst="rect">
            <a:avLst/>
          </a:prstGeom>
        </p:spPr>
      </p:pic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8CBD92CE-723F-90E4-93A1-909DA23789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0299" y="-29980"/>
            <a:ext cx="4992688" cy="6910466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870DB99-099C-7CE2-9AAA-1CF551D693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31081" y="926664"/>
            <a:ext cx="854682" cy="9861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37F4B9-B0C4-4294-8960-C5C817D6FD84}"/>
              </a:ext>
            </a:extLst>
          </p:cNvPr>
          <p:cNvSpPr txBox="1"/>
          <p:nvPr userDrawn="1"/>
        </p:nvSpPr>
        <p:spPr>
          <a:xfrm>
            <a:off x="6448616" y="1059061"/>
            <a:ext cx="619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latin typeface="Galano Grotesque SemiBold" pitchFamily="2" charset="77"/>
              </a:rPr>
              <a:t>“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9035C79-5584-8590-BC0F-FD74097F0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7297" y="2255604"/>
            <a:ext cx="4577160" cy="254789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>
                <a:solidFill>
                  <a:schemeClr val="bg1"/>
                </a:solidFill>
              </a:defRPr>
            </a:lvl1pPr>
            <a:lvl2pPr>
              <a:lnSpc>
                <a:spcPct val="120000"/>
              </a:lnSpc>
              <a:defRPr sz="5000">
                <a:solidFill>
                  <a:schemeClr val="bg1"/>
                </a:solidFill>
              </a:defRPr>
            </a:lvl2pPr>
            <a:lvl3pPr>
              <a:lnSpc>
                <a:spcPct val="120000"/>
              </a:lnSpc>
              <a:defRPr sz="50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defRPr sz="5000">
                <a:solidFill>
                  <a:schemeClr val="bg1"/>
                </a:solidFill>
              </a:defRPr>
            </a:lvl4pPr>
            <a:lvl5pPr>
              <a:lnSpc>
                <a:spcPct val="120000"/>
              </a:lnSpc>
              <a:defRPr sz="5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B83BBC4-51AE-E939-933D-200C4337102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87296" y="4937319"/>
            <a:ext cx="3932237" cy="88474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04595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 Large Quo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BFCE5D-EF62-E54E-B4B4-210D00C1A92E}"/>
              </a:ext>
            </a:extLst>
          </p:cNvPr>
          <p:cNvSpPr/>
          <p:nvPr userDrawn="1"/>
        </p:nvSpPr>
        <p:spPr>
          <a:xfrm>
            <a:off x="4992757" y="0"/>
            <a:ext cx="719924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5344582-CA16-0648-9F2F-DED30F14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6041"/>
          <a:stretch/>
        </p:blipFill>
        <p:spPr>
          <a:xfrm rot="10800000">
            <a:off x="9461705" y="3965613"/>
            <a:ext cx="2743200" cy="4940497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3976B-F83B-6C40-9291-FAB5F633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12/17/2025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68403-92B5-0A4E-B849-99FCAF9E1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04F2A-879C-804D-8996-AB60B586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F19C9CD-5A5E-F340-A44E-052D540493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5AA7AC5-4D7B-8BC6-A234-6C20C42CEE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309" y="0"/>
            <a:ext cx="4992688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09F18CB-B2D0-F242-2FC4-8BFFC58D4F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31081" y="926664"/>
            <a:ext cx="854682" cy="9861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5D4922-B69E-4D12-19C7-A381CADA66BC}"/>
              </a:ext>
            </a:extLst>
          </p:cNvPr>
          <p:cNvSpPr txBox="1"/>
          <p:nvPr userDrawn="1"/>
        </p:nvSpPr>
        <p:spPr>
          <a:xfrm>
            <a:off x="6448616" y="1059061"/>
            <a:ext cx="619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latin typeface="Galano Grotesque SemiBold" pitchFamily="2" charset="77"/>
              </a:rPr>
              <a:t>“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ED1A2FC-15C7-8543-7F30-155F0ADB0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7297" y="2255604"/>
            <a:ext cx="4577160" cy="254789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>
                <a:solidFill>
                  <a:schemeClr val="bg1"/>
                </a:solidFill>
              </a:defRPr>
            </a:lvl1pPr>
            <a:lvl2pPr>
              <a:lnSpc>
                <a:spcPct val="120000"/>
              </a:lnSpc>
              <a:defRPr sz="5000">
                <a:solidFill>
                  <a:schemeClr val="bg1"/>
                </a:solidFill>
              </a:defRPr>
            </a:lvl2pPr>
            <a:lvl3pPr>
              <a:lnSpc>
                <a:spcPct val="120000"/>
              </a:lnSpc>
              <a:defRPr sz="50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defRPr sz="5000">
                <a:solidFill>
                  <a:schemeClr val="bg1"/>
                </a:solidFill>
              </a:defRPr>
            </a:lvl4pPr>
            <a:lvl5pPr>
              <a:lnSpc>
                <a:spcPct val="120000"/>
              </a:lnSpc>
              <a:defRPr sz="5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6836A78-77BE-9CF6-3DB1-30ABE43E733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87296" y="4937319"/>
            <a:ext cx="3932237" cy="88474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35816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 Large Quot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BFCE5D-EF62-E54E-B4B4-210D00C1A92E}"/>
              </a:ext>
            </a:extLst>
          </p:cNvPr>
          <p:cNvSpPr/>
          <p:nvPr userDrawn="1"/>
        </p:nvSpPr>
        <p:spPr>
          <a:xfrm>
            <a:off x="4992757" y="0"/>
            <a:ext cx="719924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3976B-F83B-6C40-9291-FAB5F633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12/17/2025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68403-92B5-0A4E-B849-99FCAF9E1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04F2A-879C-804D-8996-AB60B586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F19C9CD-5A5E-F340-A44E-052D540493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5AA7AC5-4D7B-8BC6-A234-6C20C42CEE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309" y="0"/>
            <a:ext cx="4992688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0686BF2-45C0-1C48-B6C6-9B6AC0364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5981" b="23657"/>
          <a:stretch/>
        </p:blipFill>
        <p:spPr>
          <a:xfrm flipH="1">
            <a:off x="9608974" y="3002045"/>
            <a:ext cx="2583025" cy="3855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547DD07F-A2C6-35C9-B373-625B0C1AB92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31081" y="926664"/>
            <a:ext cx="854682" cy="9861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C5B0ED-1BEB-826F-A226-626A43F1B7F9}"/>
              </a:ext>
            </a:extLst>
          </p:cNvPr>
          <p:cNvSpPr txBox="1"/>
          <p:nvPr userDrawn="1"/>
        </p:nvSpPr>
        <p:spPr>
          <a:xfrm>
            <a:off x="6448616" y="1059061"/>
            <a:ext cx="619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latin typeface="Galano Grotesque SemiBold" pitchFamily="2" charset="77"/>
              </a:rPr>
              <a:t>“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069D40C-69EB-3708-3DE3-B1A91BEDB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7297" y="2255604"/>
            <a:ext cx="4577160" cy="254789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>
                <a:solidFill>
                  <a:schemeClr val="bg1"/>
                </a:solidFill>
              </a:defRPr>
            </a:lvl1pPr>
            <a:lvl2pPr>
              <a:lnSpc>
                <a:spcPct val="120000"/>
              </a:lnSpc>
              <a:defRPr sz="5000">
                <a:solidFill>
                  <a:schemeClr val="bg1"/>
                </a:solidFill>
              </a:defRPr>
            </a:lvl2pPr>
            <a:lvl3pPr>
              <a:lnSpc>
                <a:spcPct val="120000"/>
              </a:lnSpc>
              <a:defRPr sz="50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defRPr sz="5000">
                <a:solidFill>
                  <a:schemeClr val="bg1"/>
                </a:solidFill>
              </a:defRPr>
            </a:lvl4pPr>
            <a:lvl5pPr>
              <a:lnSpc>
                <a:spcPct val="120000"/>
              </a:lnSpc>
              <a:defRPr sz="5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21ADDC9-1BA4-8FF9-A3D4-CEC70B4521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87296" y="4937319"/>
            <a:ext cx="3932237" cy="88474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4680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-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1AB10D7-B28E-CB48-9AAE-F0154A3E86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20" t="33947" r="60115"/>
          <a:stretch/>
        </p:blipFill>
        <p:spPr>
          <a:xfrm>
            <a:off x="7345180" y="0"/>
            <a:ext cx="4846820" cy="6319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27ED074-4BF5-A74E-B3C7-13101CB25B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09E148F-96E5-012D-B2FF-0DA16ED75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1559"/>
            <a:ext cx="2743200" cy="365125"/>
          </a:xfrm>
        </p:spPr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F4D9023-1D33-27F0-BB4A-42DC9C9F02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29089" y="6321559"/>
            <a:ext cx="7549889" cy="365125"/>
          </a:xfrm>
        </p:spPr>
        <p:txBody>
          <a:bodyPr anchor="ctr">
            <a:normAutofit/>
          </a:bodyPr>
          <a:lstStyle>
            <a:lvl1pPr marL="0" indent="0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CC footer</a:t>
            </a:r>
          </a:p>
        </p:txBody>
      </p:sp>
    </p:spTree>
    <p:extLst>
      <p:ext uri="{BB962C8B-B14F-4D97-AF65-F5344CB8AC3E}">
        <p14:creationId xmlns:p14="http://schemas.microsoft.com/office/powerpoint/2010/main" val="41760148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 Large Quote Lave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BFCE5D-EF62-E54E-B4B4-210D00C1A92E}"/>
              </a:ext>
            </a:extLst>
          </p:cNvPr>
          <p:cNvSpPr/>
          <p:nvPr userDrawn="1"/>
        </p:nvSpPr>
        <p:spPr>
          <a:xfrm>
            <a:off x="4992757" y="0"/>
            <a:ext cx="7199243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3976B-F83B-6C40-9291-FAB5F633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12/17/2025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68403-92B5-0A4E-B849-99FCAF9E1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04F2A-879C-804D-8996-AB60B586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F19C9CD-5A5E-F340-A44E-052D540493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5AA7AC5-4D7B-8BC6-A234-6C20C42CEE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309" y="0"/>
            <a:ext cx="4992688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522CB59-4081-DFB2-51DC-3C74D165B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7456" r="12425"/>
          <a:stretch/>
        </p:blipFill>
        <p:spPr>
          <a:xfrm rot="10800000" flipH="1">
            <a:off x="8971875" y="3644344"/>
            <a:ext cx="3220125" cy="3213656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0A0A7A05-21CE-01D1-D0A0-DDF3032EBFF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31081" y="926664"/>
            <a:ext cx="854682" cy="9861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0D4A1B-ED6D-1170-8D87-26E66EAD4776}"/>
              </a:ext>
            </a:extLst>
          </p:cNvPr>
          <p:cNvSpPr txBox="1"/>
          <p:nvPr userDrawn="1"/>
        </p:nvSpPr>
        <p:spPr>
          <a:xfrm>
            <a:off x="6448616" y="1059061"/>
            <a:ext cx="619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latin typeface="Galano Grotesque SemiBold" pitchFamily="2" charset="77"/>
              </a:rPr>
              <a:t>“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DA48A3E-D728-6BEA-CF6D-8EDFF41AB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7297" y="2255604"/>
            <a:ext cx="4577160" cy="254789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>
                <a:solidFill>
                  <a:schemeClr val="bg1"/>
                </a:solidFill>
              </a:defRPr>
            </a:lvl1pPr>
            <a:lvl2pPr>
              <a:lnSpc>
                <a:spcPct val="120000"/>
              </a:lnSpc>
              <a:defRPr sz="5000">
                <a:solidFill>
                  <a:schemeClr val="bg1"/>
                </a:solidFill>
              </a:defRPr>
            </a:lvl2pPr>
            <a:lvl3pPr>
              <a:lnSpc>
                <a:spcPct val="120000"/>
              </a:lnSpc>
              <a:defRPr sz="50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defRPr sz="5000">
                <a:solidFill>
                  <a:schemeClr val="bg1"/>
                </a:solidFill>
              </a:defRPr>
            </a:lvl4pPr>
            <a:lvl5pPr>
              <a:lnSpc>
                <a:spcPct val="120000"/>
              </a:lnSpc>
              <a:defRPr sz="5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F22B2AC-0E6A-D3A4-3E62-4C2A0F7BEF2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87296" y="4937319"/>
            <a:ext cx="3932237" cy="88474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10721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 Large Quote M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BFCE5D-EF62-E54E-B4B4-210D00C1A92E}"/>
              </a:ext>
            </a:extLst>
          </p:cNvPr>
          <p:cNvSpPr/>
          <p:nvPr userDrawn="1"/>
        </p:nvSpPr>
        <p:spPr>
          <a:xfrm>
            <a:off x="4992757" y="0"/>
            <a:ext cx="7199243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3976B-F83B-6C40-9291-FAB5F633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12/17/2025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68403-92B5-0A4E-B849-99FCAF9E1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04F2A-879C-804D-8996-AB60B586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F19C9CD-5A5E-F340-A44E-052D540493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5AA7AC5-4D7B-8BC6-A234-6C20C42CEE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309" y="0"/>
            <a:ext cx="4992688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9443C94-A46B-D233-89C0-A3199C256E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9455" r="12224"/>
          <a:stretch/>
        </p:blipFill>
        <p:spPr>
          <a:xfrm rot="10800000" flipH="1">
            <a:off x="9182166" y="4229100"/>
            <a:ext cx="3009834" cy="26289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75989C9-8DF4-3D7E-2FBA-F7D6E095084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31081" y="926664"/>
            <a:ext cx="854682" cy="9861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A3EE84-B36F-E08F-C0A0-B7F7F61859EF}"/>
              </a:ext>
            </a:extLst>
          </p:cNvPr>
          <p:cNvSpPr txBox="1"/>
          <p:nvPr userDrawn="1"/>
        </p:nvSpPr>
        <p:spPr>
          <a:xfrm>
            <a:off x="6448616" y="1059061"/>
            <a:ext cx="619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latin typeface="Galano Grotesque SemiBold" pitchFamily="2" charset="77"/>
              </a:rPr>
              <a:t>“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6E7C09-08FD-ED24-076B-E3118D530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7297" y="2255604"/>
            <a:ext cx="4577160" cy="254789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>
                <a:solidFill>
                  <a:schemeClr val="bg1"/>
                </a:solidFill>
              </a:defRPr>
            </a:lvl1pPr>
            <a:lvl2pPr>
              <a:lnSpc>
                <a:spcPct val="120000"/>
              </a:lnSpc>
              <a:defRPr sz="5000">
                <a:solidFill>
                  <a:schemeClr val="bg1"/>
                </a:solidFill>
              </a:defRPr>
            </a:lvl2pPr>
            <a:lvl3pPr>
              <a:lnSpc>
                <a:spcPct val="120000"/>
              </a:lnSpc>
              <a:defRPr sz="50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defRPr sz="5000">
                <a:solidFill>
                  <a:schemeClr val="bg1"/>
                </a:solidFill>
              </a:defRPr>
            </a:lvl4pPr>
            <a:lvl5pPr>
              <a:lnSpc>
                <a:spcPct val="120000"/>
              </a:lnSpc>
              <a:defRPr sz="5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D618D98-8BD6-D535-3669-6A130D77A35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87296" y="4937319"/>
            <a:ext cx="3932237" cy="88474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64443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 w Elem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4A82B-D328-7646-B620-153017464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D2D0C-9AB4-C349-A3C9-5C4FC3DF9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7339"/>
            <a:ext cx="10515600" cy="4109624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1B46F-9124-DE49-86A5-07F4DB3D6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389B5-0D77-514F-BBD9-B24C68586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BD899-35A9-764F-B2C6-F9757EBA9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0503288-F9D9-CE46-B45E-E36E1E4DF20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8200" y="1444487"/>
            <a:ext cx="10515600" cy="5051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4830040-D98F-1E4F-A5E5-6FF433F58B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B8AD1D7-6240-3A4B-047F-F560B286FC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1287" t="355" r="16480" b="36175"/>
          <a:stretch/>
        </p:blipFill>
        <p:spPr>
          <a:xfrm>
            <a:off x="8274570" y="4729221"/>
            <a:ext cx="3917430" cy="212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526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 w Elemen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4A82B-D328-7646-B620-153017464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D2D0C-9AB4-C349-A3C9-5C4FC3DF9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7339"/>
            <a:ext cx="10515600" cy="4109624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1B46F-9124-DE49-86A5-07F4DB3D6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389B5-0D77-514F-BBD9-B24C68586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BD899-35A9-764F-B2C6-F9757EBA9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0503288-F9D9-CE46-B45E-E36E1E4DF20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8200" y="1444487"/>
            <a:ext cx="10515600" cy="5051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4830040-D98F-1E4F-A5E5-6FF433F58B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B8AD1D7-6240-3A4B-047F-F560B286FC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1287" t="355" r="16480" b="36175"/>
          <a:stretch/>
        </p:blipFill>
        <p:spPr>
          <a:xfrm>
            <a:off x="8274570" y="4729221"/>
            <a:ext cx="3917430" cy="212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196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 w Element Lave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5D5E3C4E-3163-D1A2-9257-04E119C557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287" t="355" r="16480" b="36175"/>
          <a:stretch/>
        </p:blipFill>
        <p:spPr>
          <a:xfrm>
            <a:off x="8274570" y="4729221"/>
            <a:ext cx="3917430" cy="21287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04A82B-D328-7646-B620-153017464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D2D0C-9AB4-C349-A3C9-5C4FC3DF9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7339"/>
            <a:ext cx="10515600" cy="4109624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1B46F-9124-DE49-86A5-07F4DB3D6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389B5-0D77-514F-BBD9-B24C68586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BD899-35A9-764F-B2C6-F9757EBA9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0503288-F9D9-CE46-B45E-E36E1E4DF20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8200" y="1444487"/>
            <a:ext cx="10515600" cy="5051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4830040-D98F-1E4F-A5E5-6FF433F58B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5415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 w Element M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5D5E3C4E-3163-D1A2-9257-04E119C557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287" t="355" r="16480" b="36175"/>
          <a:stretch/>
        </p:blipFill>
        <p:spPr>
          <a:xfrm>
            <a:off x="8274570" y="4729221"/>
            <a:ext cx="3917430" cy="21287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04A82B-D328-7646-B620-153017464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D2D0C-9AB4-C349-A3C9-5C4FC3DF9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7339"/>
            <a:ext cx="10515600" cy="4109624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1B46F-9124-DE49-86A5-07F4DB3D6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389B5-0D77-514F-BBD9-B24C68586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BD899-35A9-764F-B2C6-F9757EBA9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0503288-F9D9-CE46-B45E-E36E1E4DF20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8200" y="1444487"/>
            <a:ext cx="10515600" cy="5051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4830040-D98F-1E4F-A5E5-6FF433F58B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059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93868-13E1-4D45-BC2B-11944F8A1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50520-BFFD-4445-A747-829F14C9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574568-F1DB-CE49-9445-3AFC2314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5256A7-A450-9247-9E80-06AB4F1C8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1CD20AD-3BD3-B544-898F-C68C478092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534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4A82B-D328-7646-B620-153017464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D2D0C-9AB4-C349-A3C9-5C4FC3DF9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1B46F-9124-DE49-86A5-07F4DB3D6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389B5-0D77-514F-BBD9-B24C68586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BD899-35A9-764F-B2C6-F9757EBA9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05BCB68-92DC-5842-B53A-1AD6B6C1EF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094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4A82B-D328-7646-B620-153017464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D2D0C-9AB4-C349-A3C9-5C4FC3DF9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7339"/>
            <a:ext cx="10515600" cy="4109624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1B46F-9124-DE49-86A5-07F4DB3D6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389B5-0D77-514F-BBD9-B24C68586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BD899-35A9-764F-B2C6-F9757EBA9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0503288-F9D9-CE46-B45E-E36E1E4DF20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8200" y="1444487"/>
            <a:ext cx="10515600" cy="5051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4830040-D98F-1E4F-A5E5-6FF433F58B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615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and Content w geomet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4A82B-D328-7646-B620-153017464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D2D0C-9AB4-C349-A3C9-5C4FC3DF9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7339"/>
            <a:ext cx="10515600" cy="4109624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1B46F-9124-DE49-86A5-07F4DB3D6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389B5-0D77-514F-BBD9-B24C68586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BD899-35A9-764F-B2C6-F9757EBA9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0503288-F9D9-CE46-B45E-E36E1E4DF20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8200" y="1444487"/>
            <a:ext cx="10515600" cy="5051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4830040-D98F-1E4F-A5E5-6FF433F58B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C0219F89-0B73-207E-9280-AB6F626B48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088" y="407590"/>
            <a:ext cx="4504945" cy="154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69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9EC3039A-9B62-D254-9A77-E8221DE64D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" r="64851" b="64769"/>
          <a:stretch/>
        </p:blipFill>
        <p:spPr>
          <a:xfrm>
            <a:off x="7485511" y="3650238"/>
            <a:ext cx="2802545" cy="3241226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37CA0FE-D694-15FC-174B-127EE2BE2637}"/>
              </a:ext>
            </a:extLst>
          </p:cNvPr>
          <p:cNvSpPr txBox="1">
            <a:spLocks/>
          </p:cNvSpPr>
          <p:nvPr userDrawn="1"/>
        </p:nvSpPr>
        <p:spPr>
          <a:xfrm>
            <a:off x="8610600" y="6435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50000"/>
                  </a:schemeClr>
                </a:solidFill>
                <a:latin typeface="Galano Grotesque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Parallelogram 12">
            <a:extLst>
              <a:ext uri="{FF2B5EF4-FFF2-40B4-BE49-F238E27FC236}">
                <a16:creationId xmlns:a16="http://schemas.microsoft.com/office/drawing/2014/main" id="{0086DDA2-95EF-4250-4B2E-84070E624C7C}"/>
              </a:ext>
            </a:extLst>
          </p:cNvPr>
          <p:cNvSpPr/>
          <p:nvPr userDrawn="1"/>
        </p:nvSpPr>
        <p:spPr>
          <a:xfrm>
            <a:off x="7485511" y="1387371"/>
            <a:ext cx="2793323" cy="4718635"/>
          </a:xfrm>
          <a:custGeom>
            <a:avLst/>
            <a:gdLst>
              <a:gd name="connsiteX0" fmla="*/ 0 w 1786759"/>
              <a:gd name="connsiteY0" fmla="*/ 3649822 h 3649822"/>
              <a:gd name="connsiteX1" fmla="*/ 446690 w 1786759"/>
              <a:gd name="connsiteY1" fmla="*/ 0 h 3649822"/>
              <a:gd name="connsiteX2" fmla="*/ 1786759 w 1786759"/>
              <a:gd name="connsiteY2" fmla="*/ 0 h 3649822"/>
              <a:gd name="connsiteX3" fmla="*/ 1340069 w 1786759"/>
              <a:gd name="connsiteY3" fmla="*/ 3649822 h 3649822"/>
              <a:gd name="connsiteX4" fmla="*/ 0 w 1786759"/>
              <a:gd name="connsiteY4" fmla="*/ 3649822 h 3649822"/>
              <a:gd name="connsiteX0" fmla="*/ 0 w 1938188"/>
              <a:gd name="connsiteY0" fmla="*/ 4127406 h 4127406"/>
              <a:gd name="connsiteX1" fmla="*/ 598119 w 1938188"/>
              <a:gd name="connsiteY1" fmla="*/ 0 h 4127406"/>
              <a:gd name="connsiteX2" fmla="*/ 1938188 w 1938188"/>
              <a:gd name="connsiteY2" fmla="*/ 0 h 4127406"/>
              <a:gd name="connsiteX3" fmla="*/ 1491498 w 1938188"/>
              <a:gd name="connsiteY3" fmla="*/ 3649822 h 4127406"/>
              <a:gd name="connsiteX4" fmla="*/ 0 w 1938188"/>
              <a:gd name="connsiteY4" fmla="*/ 4127406 h 4127406"/>
              <a:gd name="connsiteX0" fmla="*/ 0 w 1938188"/>
              <a:gd name="connsiteY0" fmla="*/ 4127406 h 4127406"/>
              <a:gd name="connsiteX1" fmla="*/ 598119 w 1938188"/>
              <a:gd name="connsiteY1" fmla="*/ 0 h 4127406"/>
              <a:gd name="connsiteX2" fmla="*/ 1938188 w 1938188"/>
              <a:gd name="connsiteY2" fmla="*/ 0 h 4127406"/>
              <a:gd name="connsiteX3" fmla="*/ 1444905 w 1938188"/>
              <a:gd name="connsiteY3" fmla="*/ 3521689 h 4127406"/>
              <a:gd name="connsiteX4" fmla="*/ 0 w 1938188"/>
              <a:gd name="connsiteY4" fmla="*/ 4127406 h 4127406"/>
              <a:gd name="connsiteX0" fmla="*/ 0 w 1938188"/>
              <a:gd name="connsiteY0" fmla="*/ 4127406 h 4127406"/>
              <a:gd name="connsiteX1" fmla="*/ 598119 w 1938188"/>
              <a:gd name="connsiteY1" fmla="*/ 0 h 4127406"/>
              <a:gd name="connsiteX2" fmla="*/ 1938188 w 1938188"/>
              <a:gd name="connsiteY2" fmla="*/ 0 h 4127406"/>
              <a:gd name="connsiteX3" fmla="*/ 1444905 w 1938188"/>
              <a:gd name="connsiteY3" fmla="*/ 3632349 h 4127406"/>
              <a:gd name="connsiteX4" fmla="*/ 0 w 1938188"/>
              <a:gd name="connsiteY4" fmla="*/ 4127406 h 4127406"/>
              <a:gd name="connsiteX0" fmla="*/ 0 w 1938188"/>
              <a:gd name="connsiteY0" fmla="*/ 4127406 h 4127406"/>
              <a:gd name="connsiteX1" fmla="*/ 44819 w 1938188"/>
              <a:gd name="connsiteY1" fmla="*/ 361101 h 4127406"/>
              <a:gd name="connsiteX2" fmla="*/ 1938188 w 1938188"/>
              <a:gd name="connsiteY2" fmla="*/ 0 h 4127406"/>
              <a:gd name="connsiteX3" fmla="*/ 1444905 w 1938188"/>
              <a:gd name="connsiteY3" fmla="*/ 3632349 h 4127406"/>
              <a:gd name="connsiteX4" fmla="*/ 0 w 1938188"/>
              <a:gd name="connsiteY4" fmla="*/ 4127406 h 4127406"/>
              <a:gd name="connsiteX0" fmla="*/ 0 w 1444905"/>
              <a:gd name="connsiteY0" fmla="*/ 4080812 h 4080812"/>
              <a:gd name="connsiteX1" fmla="*/ 44819 w 1444905"/>
              <a:gd name="connsiteY1" fmla="*/ 314507 h 4080812"/>
              <a:gd name="connsiteX2" fmla="*/ 1408185 w 1444905"/>
              <a:gd name="connsiteY2" fmla="*/ 0 h 4080812"/>
              <a:gd name="connsiteX3" fmla="*/ 1444905 w 1444905"/>
              <a:gd name="connsiteY3" fmla="*/ 3585755 h 4080812"/>
              <a:gd name="connsiteX4" fmla="*/ 0 w 1444905"/>
              <a:gd name="connsiteY4" fmla="*/ 4080812 h 4080812"/>
              <a:gd name="connsiteX0" fmla="*/ 0 w 1466427"/>
              <a:gd name="connsiteY0" fmla="*/ 4086636 h 4086636"/>
              <a:gd name="connsiteX1" fmla="*/ 44819 w 1466427"/>
              <a:gd name="connsiteY1" fmla="*/ 320331 h 4086636"/>
              <a:gd name="connsiteX2" fmla="*/ 1466427 w 1466427"/>
              <a:gd name="connsiteY2" fmla="*/ 0 h 4086636"/>
              <a:gd name="connsiteX3" fmla="*/ 1444905 w 1466427"/>
              <a:gd name="connsiteY3" fmla="*/ 3591579 h 4086636"/>
              <a:gd name="connsiteX4" fmla="*/ 0 w 1466427"/>
              <a:gd name="connsiteY4" fmla="*/ 4086636 h 4086636"/>
              <a:gd name="connsiteX0" fmla="*/ 1775 w 1468202"/>
              <a:gd name="connsiteY0" fmla="*/ 4086636 h 4086636"/>
              <a:gd name="connsiteX1" fmla="*/ 0 w 1468202"/>
              <a:gd name="connsiteY1" fmla="*/ 331979 h 4086636"/>
              <a:gd name="connsiteX2" fmla="*/ 1468202 w 1468202"/>
              <a:gd name="connsiteY2" fmla="*/ 0 h 4086636"/>
              <a:gd name="connsiteX3" fmla="*/ 1446680 w 1468202"/>
              <a:gd name="connsiteY3" fmla="*/ 3591579 h 4086636"/>
              <a:gd name="connsiteX4" fmla="*/ 1775 w 1468202"/>
              <a:gd name="connsiteY4" fmla="*/ 4086636 h 4086636"/>
              <a:gd name="connsiteX0" fmla="*/ 1775 w 1462378"/>
              <a:gd name="connsiteY0" fmla="*/ 4267186 h 4267186"/>
              <a:gd name="connsiteX1" fmla="*/ 0 w 1462378"/>
              <a:gd name="connsiteY1" fmla="*/ 512529 h 4267186"/>
              <a:gd name="connsiteX2" fmla="*/ 1462378 w 1462378"/>
              <a:gd name="connsiteY2" fmla="*/ 0 h 4267186"/>
              <a:gd name="connsiteX3" fmla="*/ 1446680 w 1462378"/>
              <a:gd name="connsiteY3" fmla="*/ 3772129 h 4267186"/>
              <a:gd name="connsiteX4" fmla="*/ 1775 w 1462378"/>
              <a:gd name="connsiteY4" fmla="*/ 4267186 h 4267186"/>
              <a:gd name="connsiteX0" fmla="*/ 1775 w 1462378"/>
              <a:gd name="connsiteY0" fmla="*/ 4267186 h 4267186"/>
              <a:gd name="connsiteX1" fmla="*/ 0 w 1462378"/>
              <a:gd name="connsiteY1" fmla="*/ 483408 h 4267186"/>
              <a:gd name="connsiteX2" fmla="*/ 1462378 w 1462378"/>
              <a:gd name="connsiteY2" fmla="*/ 0 h 4267186"/>
              <a:gd name="connsiteX3" fmla="*/ 1446680 w 1462378"/>
              <a:gd name="connsiteY3" fmla="*/ 3772129 h 4267186"/>
              <a:gd name="connsiteX4" fmla="*/ 1775 w 1462378"/>
              <a:gd name="connsiteY4" fmla="*/ 4267186 h 4267186"/>
              <a:gd name="connsiteX0" fmla="*/ 1775 w 1479628"/>
              <a:gd name="connsiteY0" fmla="*/ 4267186 h 4267186"/>
              <a:gd name="connsiteX1" fmla="*/ 0 w 1479628"/>
              <a:gd name="connsiteY1" fmla="*/ 483408 h 4267186"/>
              <a:gd name="connsiteX2" fmla="*/ 1462378 w 1479628"/>
              <a:gd name="connsiteY2" fmla="*/ 0 h 4267186"/>
              <a:gd name="connsiteX3" fmla="*/ 1478953 w 1479628"/>
              <a:gd name="connsiteY3" fmla="*/ 3764957 h 4267186"/>
              <a:gd name="connsiteX4" fmla="*/ 1775 w 1479628"/>
              <a:gd name="connsiteY4" fmla="*/ 4267186 h 4267186"/>
              <a:gd name="connsiteX0" fmla="*/ 1775 w 1480245"/>
              <a:gd name="connsiteY0" fmla="*/ 4267186 h 4267186"/>
              <a:gd name="connsiteX1" fmla="*/ 0 w 1480245"/>
              <a:gd name="connsiteY1" fmla="*/ 483408 h 4267186"/>
              <a:gd name="connsiteX2" fmla="*/ 1476721 w 1480245"/>
              <a:gd name="connsiteY2" fmla="*/ 0 h 4267186"/>
              <a:gd name="connsiteX3" fmla="*/ 1478953 w 1480245"/>
              <a:gd name="connsiteY3" fmla="*/ 3764957 h 4267186"/>
              <a:gd name="connsiteX4" fmla="*/ 1775 w 1480245"/>
              <a:gd name="connsiteY4" fmla="*/ 4267186 h 4267186"/>
              <a:gd name="connsiteX0" fmla="*/ 1775 w 1480245"/>
              <a:gd name="connsiteY0" fmla="*/ 4277944 h 4277944"/>
              <a:gd name="connsiteX1" fmla="*/ 0 w 1480245"/>
              <a:gd name="connsiteY1" fmla="*/ 494166 h 4277944"/>
              <a:gd name="connsiteX2" fmla="*/ 1476721 w 1480245"/>
              <a:gd name="connsiteY2" fmla="*/ 0 h 4277944"/>
              <a:gd name="connsiteX3" fmla="*/ 1478953 w 1480245"/>
              <a:gd name="connsiteY3" fmla="*/ 3775715 h 4277944"/>
              <a:gd name="connsiteX4" fmla="*/ 1775 w 1480245"/>
              <a:gd name="connsiteY4" fmla="*/ 4277944 h 4277944"/>
              <a:gd name="connsiteX0" fmla="*/ 1775 w 1480245"/>
              <a:gd name="connsiteY0" fmla="*/ 4270772 h 4270772"/>
              <a:gd name="connsiteX1" fmla="*/ 0 w 1480245"/>
              <a:gd name="connsiteY1" fmla="*/ 486994 h 4270772"/>
              <a:gd name="connsiteX2" fmla="*/ 1476721 w 1480245"/>
              <a:gd name="connsiteY2" fmla="*/ 0 h 4270772"/>
              <a:gd name="connsiteX3" fmla="*/ 1478953 w 1480245"/>
              <a:gd name="connsiteY3" fmla="*/ 3768543 h 4270772"/>
              <a:gd name="connsiteX4" fmla="*/ 1775 w 1480245"/>
              <a:gd name="connsiteY4" fmla="*/ 4270772 h 4270772"/>
              <a:gd name="connsiteX0" fmla="*/ 1314853 w 2793323"/>
              <a:gd name="connsiteY0" fmla="*/ 4270772 h 4270772"/>
              <a:gd name="connsiteX1" fmla="*/ 0 w 2793323"/>
              <a:gd name="connsiteY1" fmla="*/ 922248 h 4270772"/>
              <a:gd name="connsiteX2" fmla="*/ 2789799 w 2793323"/>
              <a:gd name="connsiteY2" fmla="*/ 0 h 4270772"/>
              <a:gd name="connsiteX3" fmla="*/ 2792031 w 2793323"/>
              <a:gd name="connsiteY3" fmla="*/ 3768543 h 4270772"/>
              <a:gd name="connsiteX4" fmla="*/ 1314853 w 2793323"/>
              <a:gd name="connsiteY4" fmla="*/ 4270772 h 4270772"/>
              <a:gd name="connsiteX0" fmla="*/ 24 w 2802545"/>
              <a:gd name="connsiteY0" fmla="*/ 4713342 h 4713342"/>
              <a:gd name="connsiteX1" fmla="*/ 9222 w 2802545"/>
              <a:gd name="connsiteY1" fmla="*/ 922248 h 4713342"/>
              <a:gd name="connsiteX2" fmla="*/ 2799021 w 2802545"/>
              <a:gd name="connsiteY2" fmla="*/ 0 h 4713342"/>
              <a:gd name="connsiteX3" fmla="*/ 2801253 w 2802545"/>
              <a:gd name="connsiteY3" fmla="*/ 3768543 h 4713342"/>
              <a:gd name="connsiteX4" fmla="*/ 24 w 2802545"/>
              <a:gd name="connsiteY4" fmla="*/ 4713342 h 4713342"/>
              <a:gd name="connsiteX0" fmla="*/ 1476 w 2793323"/>
              <a:gd name="connsiteY0" fmla="*/ 4713342 h 4713342"/>
              <a:gd name="connsiteX1" fmla="*/ 0 w 2793323"/>
              <a:gd name="connsiteY1" fmla="*/ 922248 h 4713342"/>
              <a:gd name="connsiteX2" fmla="*/ 2789799 w 2793323"/>
              <a:gd name="connsiteY2" fmla="*/ 0 h 4713342"/>
              <a:gd name="connsiteX3" fmla="*/ 2792031 w 2793323"/>
              <a:gd name="connsiteY3" fmla="*/ 3768543 h 4713342"/>
              <a:gd name="connsiteX4" fmla="*/ 1476 w 2793323"/>
              <a:gd name="connsiteY4" fmla="*/ 4713342 h 4713342"/>
              <a:gd name="connsiteX0" fmla="*/ 12150 w 2793323"/>
              <a:gd name="connsiteY0" fmla="*/ 4713342 h 4713342"/>
              <a:gd name="connsiteX1" fmla="*/ 0 w 2793323"/>
              <a:gd name="connsiteY1" fmla="*/ 922248 h 4713342"/>
              <a:gd name="connsiteX2" fmla="*/ 2789799 w 2793323"/>
              <a:gd name="connsiteY2" fmla="*/ 0 h 4713342"/>
              <a:gd name="connsiteX3" fmla="*/ 2792031 w 2793323"/>
              <a:gd name="connsiteY3" fmla="*/ 3768543 h 4713342"/>
              <a:gd name="connsiteX4" fmla="*/ 12150 w 2793323"/>
              <a:gd name="connsiteY4" fmla="*/ 4713342 h 4713342"/>
              <a:gd name="connsiteX0" fmla="*/ 5034 w 2793323"/>
              <a:gd name="connsiteY0" fmla="*/ 4713342 h 4713342"/>
              <a:gd name="connsiteX1" fmla="*/ 0 w 2793323"/>
              <a:gd name="connsiteY1" fmla="*/ 922248 h 4713342"/>
              <a:gd name="connsiteX2" fmla="*/ 2789799 w 2793323"/>
              <a:gd name="connsiteY2" fmla="*/ 0 h 4713342"/>
              <a:gd name="connsiteX3" fmla="*/ 2792031 w 2793323"/>
              <a:gd name="connsiteY3" fmla="*/ 3768543 h 4713342"/>
              <a:gd name="connsiteX4" fmla="*/ 5034 w 2793323"/>
              <a:gd name="connsiteY4" fmla="*/ 4713342 h 4713342"/>
              <a:gd name="connsiteX0" fmla="*/ 5034 w 2793323"/>
              <a:gd name="connsiteY0" fmla="*/ 4716254 h 4716254"/>
              <a:gd name="connsiteX1" fmla="*/ 0 w 2793323"/>
              <a:gd name="connsiteY1" fmla="*/ 922248 h 4716254"/>
              <a:gd name="connsiteX2" fmla="*/ 2789799 w 2793323"/>
              <a:gd name="connsiteY2" fmla="*/ 0 h 4716254"/>
              <a:gd name="connsiteX3" fmla="*/ 2792031 w 2793323"/>
              <a:gd name="connsiteY3" fmla="*/ 3768543 h 4716254"/>
              <a:gd name="connsiteX4" fmla="*/ 5034 w 2793323"/>
              <a:gd name="connsiteY4" fmla="*/ 4716254 h 4716254"/>
              <a:gd name="connsiteX0" fmla="*/ 2653 w 2793323"/>
              <a:gd name="connsiteY0" fmla="*/ 4716254 h 4716254"/>
              <a:gd name="connsiteX1" fmla="*/ 0 w 2793323"/>
              <a:gd name="connsiteY1" fmla="*/ 922248 h 4716254"/>
              <a:gd name="connsiteX2" fmla="*/ 2789799 w 2793323"/>
              <a:gd name="connsiteY2" fmla="*/ 0 h 4716254"/>
              <a:gd name="connsiteX3" fmla="*/ 2792031 w 2793323"/>
              <a:gd name="connsiteY3" fmla="*/ 3768543 h 4716254"/>
              <a:gd name="connsiteX4" fmla="*/ 2653 w 2793323"/>
              <a:gd name="connsiteY4" fmla="*/ 4716254 h 4716254"/>
              <a:gd name="connsiteX0" fmla="*/ 2653 w 2793323"/>
              <a:gd name="connsiteY0" fmla="*/ 4718635 h 4718635"/>
              <a:gd name="connsiteX1" fmla="*/ 0 w 2793323"/>
              <a:gd name="connsiteY1" fmla="*/ 922248 h 4718635"/>
              <a:gd name="connsiteX2" fmla="*/ 2789799 w 2793323"/>
              <a:gd name="connsiteY2" fmla="*/ 0 h 4718635"/>
              <a:gd name="connsiteX3" fmla="*/ 2792031 w 2793323"/>
              <a:gd name="connsiteY3" fmla="*/ 3768543 h 4718635"/>
              <a:gd name="connsiteX4" fmla="*/ 2653 w 2793323"/>
              <a:gd name="connsiteY4" fmla="*/ 4718635 h 471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3323" h="4718635">
                <a:moveTo>
                  <a:pt x="2653" y="4718635"/>
                </a:moveTo>
                <a:cubicBezTo>
                  <a:pt x="2061" y="3467083"/>
                  <a:pt x="592" y="2173800"/>
                  <a:pt x="0" y="922248"/>
                </a:cubicBezTo>
                <a:lnTo>
                  <a:pt x="2789799" y="0"/>
                </a:lnTo>
                <a:cubicBezTo>
                  <a:pt x="2784566" y="1257376"/>
                  <a:pt x="2797264" y="2511167"/>
                  <a:pt x="2792031" y="3768543"/>
                </a:cubicBezTo>
                <a:lnTo>
                  <a:pt x="2653" y="471863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E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2E5C6DFE-9BE0-2032-40A6-F91B5F2EBC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6662" r="64851"/>
          <a:stretch/>
        </p:blipFill>
        <p:spPr>
          <a:xfrm rot="10800000">
            <a:off x="10497605" y="3331101"/>
            <a:ext cx="1712392" cy="356036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4A46498-D4F3-3F6A-4CD7-D4C614CF3E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1765" b="16517"/>
          <a:stretch/>
        </p:blipFill>
        <p:spPr>
          <a:xfrm>
            <a:off x="10653271" y="3582655"/>
            <a:ext cx="1538729" cy="3308809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297E90A4-6B2A-AB4D-6F79-E7B506585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76451" r="64851" b="-1"/>
          <a:stretch/>
        </p:blipFill>
        <p:spPr>
          <a:xfrm>
            <a:off x="7485511" y="0"/>
            <a:ext cx="2793323" cy="2159345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BC566B2A-A390-B7BE-599C-161D3D9EB4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34168" r="64851"/>
          <a:stretch/>
        </p:blipFill>
        <p:spPr>
          <a:xfrm>
            <a:off x="10479608" y="0"/>
            <a:ext cx="1712391" cy="3700588"/>
          </a:xfrm>
          <a:prstGeom prst="rect">
            <a:avLst/>
          </a:prstGeom>
        </p:spPr>
      </p:pic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626897BD-4CD6-DA00-5B49-5458CC760DC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29089" y="6321559"/>
            <a:ext cx="6653661" cy="365125"/>
          </a:xfrm>
        </p:spPr>
        <p:txBody>
          <a:bodyPr anchor="ctr">
            <a:normAutofit/>
          </a:bodyPr>
          <a:lstStyle>
            <a:lvl1pPr marL="0" indent="0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CC footer</a:t>
            </a: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25FC98BD-AE0C-16A2-2A84-DFBB4CC70F6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9D5FA46B-EEDE-40F6-B732-2D03020AF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6635663" cy="2852737"/>
          </a:xfrm>
        </p:spPr>
        <p:txBody>
          <a:bodyPr anchor="b"/>
          <a:lstStyle>
            <a:lvl1pPr>
              <a:defRPr sz="60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E7CD716B-BCD7-2897-B8DA-59FA806BA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6653661" cy="1500187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37751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 w Elem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5D5E3C4E-3163-D1A2-9257-04E119C557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287" t="355" r="16480" b="36175"/>
          <a:stretch/>
        </p:blipFill>
        <p:spPr>
          <a:xfrm>
            <a:off x="8274570" y="4729221"/>
            <a:ext cx="3917430" cy="21287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04A82B-D328-7646-B620-153017464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D2D0C-9AB4-C349-A3C9-5C4FC3DF9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7339"/>
            <a:ext cx="10515600" cy="4109624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1B46F-9124-DE49-86A5-07F4DB3D6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389B5-0D77-514F-BBD9-B24C68586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BD899-35A9-764F-B2C6-F9757EBA9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0503288-F9D9-CE46-B45E-E36E1E4DF20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8200" y="1444487"/>
            <a:ext cx="10515600" cy="5051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4830040-D98F-1E4F-A5E5-6FF433F58B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7292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DB941-7B3F-B64E-BB5C-A370CFB72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38E45-565D-854D-A430-DFA6542DFF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B6F13F-B22A-3D45-82F2-18323102A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5D9058-073C-914D-BBAA-965C2D5FD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DC9B0D-1FDE-7D42-88E4-6B3668780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15616-9695-2C4F-9E22-2AAB60FA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F35B858-9849-DF4E-BF6D-B6980FDF9D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600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B8F00-A285-5C42-9788-34009C092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8A22A3-C916-B945-B0B3-867B28A93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80298"/>
            <a:ext cx="5157787" cy="568188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BBCAB8-CB11-AA46-A68A-6D8353E8EB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80591"/>
            <a:ext cx="5157787" cy="4109072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D9B4D8-9678-5B4B-8420-AFB35052DC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80298"/>
            <a:ext cx="5183188" cy="568188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5DCC6-25DB-3D47-A90A-754CD2EF50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80591"/>
            <a:ext cx="5183188" cy="4109072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72E837-1F03-F249-82B8-856307158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F22114-5444-854C-946B-744F094BA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949065-9726-DE4B-B198-A591F2C4B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7238BA9-8132-6D4F-BCF5-0E78FD67A2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800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F182-F414-0746-BE53-2857CD6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32965"/>
            <a:ext cx="3932237" cy="1600200"/>
          </a:xfrm>
        </p:spPr>
        <p:txBody>
          <a:bodyPr anchor="b"/>
          <a:lstStyle>
            <a:lvl1pPr>
              <a:defRPr sz="32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2B6C2-A208-9E48-8C57-E4A2E5959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CBA774-D2AB-584E-BF5C-A759FE2D8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90327"/>
            <a:ext cx="3932237" cy="219607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3976B-F83B-6C40-9291-FAB5F633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68403-92B5-0A4E-B849-99FCAF9E1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04F2A-879C-804D-8996-AB60B586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460652-9804-7E4F-92B4-BDCD15C3B7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698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DB5C2B-FD16-4948-B843-23230F1AAC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92140" y="987425"/>
            <a:ext cx="52578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71EFF-EF57-D441-8E7C-EDF990ACC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CFCBA-38DA-0F44-B352-C7B9F9AF2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EB8A1-9F2C-0840-910F-92E403246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43C2B20-B781-EB48-B947-137133FA2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32965"/>
            <a:ext cx="3932237" cy="1600200"/>
          </a:xfrm>
        </p:spPr>
        <p:txBody>
          <a:bodyPr anchor="b"/>
          <a:lstStyle>
            <a:lvl1pPr>
              <a:defRPr sz="32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C2F7F69-9E2C-EC4B-B88F-7ECBDF38A7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90327"/>
            <a:ext cx="3932237" cy="219607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87D86C2-5CAC-4742-90D1-76991CE554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838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larger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1AB10D7-B28E-CB48-9AAE-F0154A3E86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20" t="33947" r="60115"/>
          <a:stretch/>
        </p:blipFill>
        <p:spPr>
          <a:xfrm>
            <a:off x="7345179" y="0"/>
            <a:ext cx="4846821" cy="631990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27ED074-4BF5-A74E-B3C7-13101CB25B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841954B-D853-6B4C-CC30-E1215348C1E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907801" y="1333072"/>
            <a:ext cx="4711814" cy="419185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6E01C8E-D7F4-8B51-268D-014C33607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492763"/>
            <a:ext cx="5413967" cy="2304323"/>
          </a:xfrm>
        </p:spPr>
        <p:txBody>
          <a:bodyPr>
            <a:normAutofit/>
          </a:bodyPr>
          <a:lstStyle/>
          <a:p>
            <a:r>
              <a:rPr lang="en-GB" sz="4800"/>
              <a:t>Click to edit Master title style</a:t>
            </a:r>
            <a:endParaRPr lang="en-US" sz="480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D8354FF-9073-52AB-2895-221585D76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97086"/>
            <a:ext cx="5413966" cy="176680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58391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Heading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1AB10D7-B28E-CB48-9AAE-F0154A3E86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20" t="33947" r="60115"/>
          <a:stretch/>
        </p:blipFill>
        <p:spPr>
          <a:xfrm>
            <a:off x="7345180" y="0"/>
            <a:ext cx="4846820" cy="631990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27ED074-4BF5-A74E-B3C7-13101CB25B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6A5AE071-49F9-6710-FE15-4C3615FE3E1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7738" y="1746250"/>
            <a:ext cx="3702050" cy="457358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A5A72DA-B922-A287-465C-803080945F0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84775" y="3289514"/>
            <a:ext cx="6162675" cy="303032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4F2C722-A634-29D9-F571-E80670F64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4554" y="1523759"/>
            <a:ext cx="6162896" cy="1719262"/>
          </a:xfr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C745B78C-219E-DD92-2E23-DD3F07E899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4775" y="1427472"/>
            <a:ext cx="6162675" cy="274344"/>
          </a:xfrm>
        </p:spPr>
        <p:txBody>
          <a:bodyPr>
            <a:normAutofit/>
          </a:bodyPr>
          <a:lstStyle>
            <a:lvl1pPr marL="0" indent="0">
              <a:buNone/>
              <a:defRPr sz="1400" b="1" spc="200" baseline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31501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Picture - Almost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6D8BD-1FC0-7244-8CA3-697293D38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18342"/>
            <a:ext cx="3932237" cy="1000517"/>
          </a:xfrm>
        </p:spPr>
        <p:txBody>
          <a:bodyPr anchor="t"/>
          <a:lstStyle>
            <a:lvl1pPr>
              <a:defRPr sz="2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DB5C2B-FD16-4948-B843-23230F1AAC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5999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8E952C-E710-754B-A272-7A8209130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39470"/>
            <a:ext cx="3932237" cy="2837330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71EFF-EF57-D441-8E7C-EDF990ACC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CFCBA-38DA-0F44-B352-C7B9F9AF2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EB8A1-9F2C-0840-910F-92E403246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02FDA32-D7C2-4345-8A7C-54068F2EE2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573" y="706744"/>
            <a:ext cx="854682" cy="9861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FD67D1-7311-B54A-B41A-787812114DD7}"/>
              </a:ext>
            </a:extLst>
          </p:cNvPr>
          <p:cNvSpPr txBox="1"/>
          <p:nvPr userDrawn="1"/>
        </p:nvSpPr>
        <p:spPr>
          <a:xfrm>
            <a:off x="1101108" y="839141"/>
            <a:ext cx="619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latin typeface="Galano Grotesque SemiBold" pitchFamily="2" charset="77"/>
              </a:rPr>
              <a:t>“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59DEBD9-A9FF-C9AD-C48D-DEBDA16209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4325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Pictur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6D8BD-1FC0-7244-8CA3-697293D38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18342"/>
            <a:ext cx="3932237" cy="1000517"/>
          </a:xfrm>
        </p:spPr>
        <p:txBody>
          <a:bodyPr anchor="t"/>
          <a:lstStyle>
            <a:lvl1pPr>
              <a:defRPr sz="20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DB5C2B-FD16-4948-B843-23230F1AAC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5999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8E952C-E710-754B-A272-7A8209130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39470"/>
            <a:ext cx="3932237" cy="2837330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71EFF-EF57-D441-8E7C-EDF990ACC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CFCBA-38DA-0F44-B352-C7B9F9AF2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EB8A1-9F2C-0840-910F-92E403246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02FDA32-D7C2-4345-8A7C-54068F2EE2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573" y="706744"/>
            <a:ext cx="854682" cy="9861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FD67D1-7311-B54A-B41A-787812114DD7}"/>
              </a:ext>
            </a:extLst>
          </p:cNvPr>
          <p:cNvSpPr txBox="1"/>
          <p:nvPr userDrawn="1"/>
        </p:nvSpPr>
        <p:spPr>
          <a:xfrm>
            <a:off x="1101108" y="839141"/>
            <a:ext cx="619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latin typeface="Galano Grotesque SemiBold" pitchFamily="2" charset="77"/>
              </a:rPr>
              <a:t>“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59DEBD9-A9FF-C9AD-C48D-DEBDA16209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833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Picture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6D8BD-1FC0-7244-8CA3-697293D38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18342"/>
            <a:ext cx="3932237" cy="1000517"/>
          </a:xfrm>
        </p:spPr>
        <p:txBody>
          <a:bodyPr anchor="t"/>
          <a:lstStyle>
            <a:lvl1pPr>
              <a:defRPr sz="2000" b="1" i="0">
                <a:solidFill>
                  <a:schemeClr val="accent2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DB5C2B-FD16-4948-B843-23230F1AAC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5999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8E952C-E710-754B-A272-7A8209130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39470"/>
            <a:ext cx="3932237" cy="2837330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71EFF-EF57-D441-8E7C-EDF990ACC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CFCBA-38DA-0F44-B352-C7B9F9AF2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EB8A1-9F2C-0840-910F-92E403246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02FDA32-D7C2-4345-8A7C-54068F2EE2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573" y="706744"/>
            <a:ext cx="854682" cy="9861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FD67D1-7311-B54A-B41A-787812114DD7}"/>
              </a:ext>
            </a:extLst>
          </p:cNvPr>
          <p:cNvSpPr txBox="1"/>
          <p:nvPr userDrawn="1"/>
        </p:nvSpPr>
        <p:spPr>
          <a:xfrm>
            <a:off x="1101108" y="839141"/>
            <a:ext cx="619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latin typeface="Galano Grotesque SemiBold" pitchFamily="2" charset="77"/>
              </a:rPr>
              <a:t>“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AE0646D-FD9C-471B-E9AD-FB49D97BD5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0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F2365A2-D11D-32B1-014A-595141C7A1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88E8D3-0B2B-43C6-D174-A62D571FB507}"/>
              </a:ext>
            </a:extLst>
          </p:cNvPr>
          <p:cNvSpPr txBox="1"/>
          <p:nvPr userDrawn="1"/>
        </p:nvSpPr>
        <p:spPr>
          <a:xfrm>
            <a:off x="864523" y="3429000"/>
            <a:ext cx="869511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b="1" i="0">
                <a:solidFill>
                  <a:schemeClr val="bg1"/>
                </a:solidFill>
                <a:latin typeface="Galano Grotesque" pitchFamily="2" charset="77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746997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Picture - Lave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6D8BD-1FC0-7244-8CA3-697293D38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18342"/>
            <a:ext cx="3932237" cy="1000517"/>
          </a:xfrm>
        </p:spPr>
        <p:txBody>
          <a:bodyPr anchor="t"/>
          <a:lstStyle>
            <a:lvl1pPr>
              <a:defRPr sz="2000" b="1" i="0">
                <a:solidFill>
                  <a:schemeClr val="accent3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DB5C2B-FD16-4948-B843-23230F1AAC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5999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8E952C-E710-754B-A272-7A8209130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39470"/>
            <a:ext cx="3932237" cy="2837330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71EFF-EF57-D441-8E7C-EDF990ACC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CFCBA-38DA-0F44-B352-C7B9F9AF2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EB8A1-9F2C-0840-910F-92E403246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02FDA32-D7C2-4345-8A7C-54068F2EE2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573" y="706744"/>
            <a:ext cx="854682" cy="9861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FD67D1-7311-B54A-B41A-787812114DD7}"/>
              </a:ext>
            </a:extLst>
          </p:cNvPr>
          <p:cNvSpPr txBox="1"/>
          <p:nvPr userDrawn="1"/>
        </p:nvSpPr>
        <p:spPr>
          <a:xfrm>
            <a:off x="1101108" y="839141"/>
            <a:ext cx="619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latin typeface="Galano Grotesque SemiBold" pitchFamily="2" charset="77"/>
              </a:rPr>
              <a:t>“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C4C659D-1DE6-424E-AA00-A16D83B24E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328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Picture - M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6D8BD-1FC0-7244-8CA3-697293D38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18342"/>
            <a:ext cx="3932237" cy="1000517"/>
          </a:xfrm>
        </p:spPr>
        <p:txBody>
          <a:bodyPr anchor="t"/>
          <a:lstStyle>
            <a:lvl1pPr>
              <a:defRPr sz="2000" b="1" i="0">
                <a:solidFill>
                  <a:schemeClr val="accent4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DB5C2B-FD16-4948-B843-23230F1AAC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5999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8E952C-E710-754B-A272-7A8209130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39470"/>
            <a:ext cx="3932237" cy="2837330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71EFF-EF57-D441-8E7C-EDF990ACC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CFCBA-38DA-0F44-B352-C7B9F9AF2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EB8A1-9F2C-0840-910F-92E403246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02FDA32-D7C2-4345-8A7C-54068F2EE2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573" y="706744"/>
            <a:ext cx="854682" cy="9861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FD67D1-7311-B54A-B41A-787812114DD7}"/>
              </a:ext>
            </a:extLst>
          </p:cNvPr>
          <p:cNvSpPr txBox="1"/>
          <p:nvPr userDrawn="1"/>
        </p:nvSpPr>
        <p:spPr>
          <a:xfrm>
            <a:off x="1101108" y="839141"/>
            <a:ext cx="619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latin typeface="Galano Grotesque SemiBold" pitchFamily="2" charset="77"/>
              </a:rPr>
              <a:t>“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30445B0-72BA-F46A-8E95-8F6391ADF28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545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Quote with Pictur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D84BD1D-38F8-0848-9749-6D61523D79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96D8BD-1FC0-7244-8CA3-697293D38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18342"/>
            <a:ext cx="3932237" cy="1000517"/>
          </a:xfrm>
        </p:spPr>
        <p:txBody>
          <a:bodyPr anchor="t"/>
          <a:lstStyle>
            <a:lvl1pPr>
              <a:defRPr sz="20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DB5C2B-FD16-4948-B843-23230F1AAC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5999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8E952C-E710-754B-A272-7A8209130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39470"/>
            <a:ext cx="3932237" cy="2837330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71EFF-EF57-D441-8E7C-EDF990ACC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CFCBA-38DA-0F44-B352-C7B9F9AF2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EB8A1-9F2C-0840-910F-92E403246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02FDA32-D7C2-4345-8A7C-54068F2EE2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3573" y="706744"/>
            <a:ext cx="854682" cy="9861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FD67D1-7311-B54A-B41A-787812114DD7}"/>
              </a:ext>
            </a:extLst>
          </p:cNvPr>
          <p:cNvSpPr txBox="1"/>
          <p:nvPr userDrawn="1"/>
        </p:nvSpPr>
        <p:spPr>
          <a:xfrm>
            <a:off x="1101108" y="839141"/>
            <a:ext cx="619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latin typeface="Galano Grotesque SemiBold" pitchFamily="2" charset="77"/>
              </a:rPr>
              <a:t>“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CDC8130-FB6B-169A-36A4-70600876AA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455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D84BD1D-38F8-0848-9749-6D61523D79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561E376-6DC6-7392-E9F1-BBBAB05373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4160" y="1198553"/>
            <a:ext cx="4467024" cy="515425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BDB668F-1B26-D3FB-81EF-ED2F651FFA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5453"/>
          <a:stretch/>
        </p:blipFill>
        <p:spPr>
          <a:xfrm>
            <a:off x="5804160" y="-8177"/>
            <a:ext cx="4467024" cy="229604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86F493D7-DDC6-7388-7F48-44BD440C74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28742" r="64851"/>
          <a:stretch/>
        </p:blipFill>
        <p:spPr>
          <a:xfrm>
            <a:off x="10621875" y="0"/>
            <a:ext cx="1570124" cy="367278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F5D2D305-D097-DF4B-AB96-5CE9650E84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64851" b="16995"/>
          <a:stretch/>
        </p:blipFill>
        <p:spPr>
          <a:xfrm>
            <a:off x="10621875" y="2587881"/>
            <a:ext cx="1570124" cy="42782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96D8BD-1FC0-7244-8CA3-697293D38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18342"/>
            <a:ext cx="3932237" cy="1000517"/>
          </a:xfrm>
        </p:spPr>
        <p:txBody>
          <a:bodyPr anchor="t"/>
          <a:lstStyle>
            <a:lvl1pPr>
              <a:defRPr sz="20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8E952C-E710-754B-A272-7A8209130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39470"/>
            <a:ext cx="3932237" cy="2837330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71EFF-EF57-D441-8E7C-EDF990ACC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CFCBA-38DA-0F44-B352-C7B9F9AF2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EB8A1-9F2C-0840-910F-92E403246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02FDA32-D7C2-4345-8A7C-54068F2EE2F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3573" y="706744"/>
            <a:ext cx="854682" cy="9861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FD67D1-7311-B54A-B41A-787812114DD7}"/>
              </a:ext>
            </a:extLst>
          </p:cNvPr>
          <p:cNvSpPr txBox="1"/>
          <p:nvPr userDrawn="1"/>
        </p:nvSpPr>
        <p:spPr>
          <a:xfrm>
            <a:off x="1101108" y="839141"/>
            <a:ext cx="619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latin typeface="Galano Grotesque SemiBold" pitchFamily="2" charset="77"/>
              </a:rPr>
              <a:t>“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CDC8130-FB6B-169A-36A4-70600876AA6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421097-1D48-5453-38EE-C15B942C36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5999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7348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D84BD1D-38F8-0848-9749-6D61523D79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F67E9FD-C525-E543-8FEA-3A4E7ADF51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4160" y="1198553"/>
            <a:ext cx="4467024" cy="515425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A12383D-2DCE-274F-9D65-4F6FC8B2A0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5453"/>
          <a:stretch/>
        </p:blipFill>
        <p:spPr>
          <a:xfrm>
            <a:off x="5804160" y="-8177"/>
            <a:ext cx="4467024" cy="229604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85EE1C6-9430-5F46-AACA-B8B7F417D1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28742" r="64851"/>
          <a:stretch/>
        </p:blipFill>
        <p:spPr>
          <a:xfrm>
            <a:off x="10621875" y="0"/>
            <a:ext cx="1570124" cy="367278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9D67DDF-D502-F443-A30A-C5A9933810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64851" b="16995"/>
          <a:stretch/>
        </p:blipFill>
        <p:spPr>
          <a:xfrm>
            <a:off x="10621875" y="2587881"/>
            <a:ext cx="1570124" cy="42782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96D8BD-1FC0-7244-8CA3-697293D38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9909"/>
            <a:ext cx="3815079" cy="2296044"/>
          </a:xfrm>
        </p:spPr>
        <p:txBody>
          <a:bodyPr anchor="t">
            <a:normAutofit/>
          </a:bodyPr>
          <a:lstStyle>
            <a:lvl1pPr>
              <a:defRPr sz="48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DB5C2B-FD16-4948-B843-23230F1AAC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5999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71EFF-EF57-D441-8E7C-EDF990ACC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CFCBA-38DA-0F44-B352-C7B9F9AF2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EB8A1-9F2C-0840-910F-92E403246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B39DE05-9829-0EE7-FAC4-4A2A1A26EA7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508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Quote - Almost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8DA5948-6A98-D248-99B5-C6007B117F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BAF176-8A31-7346-A87B-3AD33960D53F}"/>
              </a:ext>
            </a:extLst>
          </p:cNvPr>
          <p:cNvSpPr/>
          <p:nvPr userDrawn="1"/>
        </p:nvSpPr>
        <p:spPr>
          <a:xfrm>
            <a:off x="581891" y="5923722"/>
            <a:ext cx="928425" cy="919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275756B-5AE4-9944-8333-31DE237D7B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537" t="7427" r="2174" b="7427"/>
          <a:stretch/>
        </p:blipFill>
        <p:spPr>
          <a:xfrm>
            <a:off x="-1" y="-14858"/>
            <a:ext cx="12192000" cy="6858000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57E4AFC-7F01-304A-AB30-5095B9785025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292395" y="2953581"/>
            <a:ext cx="9607209" cy="23288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0" indent="0" algn="ctr" fontAlgn="base">
              <a:buNone/>
            </a:pPr>
            <a:r>
              <a:rPr lang="en-GB" sz="3600" i="1">
                <a:effectLst/>
                <a:latin typeface="Galano Grotesque"/>
              </a:rPr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063B397-5B3F-C541-84D9-0AD64D94764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5548" y="1575582"/>
            <a:ext cx="1009536" cy="1124780"/>
          </a:xfrm>
          <a:prstGeom prst="rect">
            <a:avLst/>
          </a:prstGeom>
        </p:spPr>
      </p:pic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47B93041-40E4-2F06-1967-3F91A585D12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082874" y="5287160"/>
            <a:ext cx="4026250" cy="529892"/>
          </a:xfrm>
        </p:spPr>
        <p:txBody>
          <a:bodyPr>
            <a:noAutofit/>
          </a:bodyPr>
          <a:lstStyle>
            <a:lvl1pPr marL="0" indent="0" algn="ctr">
              <a:buNone/>
              <a:defRPr sz="1300" b="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Optional Name, Company</a:t>
            </a:r>
          </a:p>
        </p:txBody>
      </p:sp>
    </p:spTree>
    <p:extLst>
      <p:ext uri="{BB962C8B-B14F-4D97-AF65-F5344CB8AC3E}">
        <p14:creationId xmlns:p14="http://schemas.microsoft.com/office/powerpoint/2010/main" val="40967644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Quot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8DA5948-6A98-D248-99B5-C6007B117F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BAF176-8A31-7346-A87B-3AD33960D53F}"/>
              </a:ext>
            </a:extLst>
          </p:cNvPr>
          <p:cNvSpPr/>
          <p:nvPr userDrawn="1"/>
        </p:nvSpPr>
        <p:spPr>
          <a:xfrm>
            <a:off x="581891" y="5923722"/>
            <a:ext cx="928425" cy="919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275756B-5AE4-9944-8333-31DE237D7B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537" t="7427" r="2174" b="7427"/>
          <a:stretch/>
        </p:blipFill>
        <p:spPr>
          <a:xfrm>
            <a:off x="-1" y="-14858"/>
            <a:ext cx="12192000" cy="6858000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57E4AFC-7F01-304A-AB30-5095B9785025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292395" y="2953581"/>
            <a:ext cx="9607209" cy="23288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0" indent="0" algn="ctr" fontAlgn="base">
              <a:buNone/>
            </a:pPr>
            <a:r>
              <a:rPr lang="en-GB" sz="3600" i="1">
                <a:effectLst/>
                <a:latin typeface="Galano Grotesque"/>
              </a:rPr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063B397-5B3F-C541-84D9-0AD64D94764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05548" y="1575582"/>
            <a:ext cx="1009536" cy="1124779"/>
          </a:xfrm>
          <a:prstGeom prst="rect">
            <a:avLst/>
          </a:prstGeom>
        </p:spPr>
      </p:pic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47B93041-40E4-2F06-1967-3F91A585D12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082874" y="5287160"/>
            <a:ext cx="4026250" cy="529892"/>
          </a:xfrm>
        </p:spPr>
        <p:txBody>
          <a:bodyPr>
            <a:noAutofit/>
          </a:bodyPr>
          <a:lstStyle>
            <a:lvl1pPr marL="0" indent="0" algn="ctr">
              <a:buNone/>
              <a:defRPr sz="1300" b="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Optional Name, Company</a:t>
            </a:r>
          </a:p>
        </p:txBody>
      </p:sp>
    </p:spTree>
    <p:extLst>
      <p:ext uri="{BB962C8B-B14F-4D97-AF65-F5344CB8AC3E}">
        <p14:creationId xmlns:p14="http://schemas.microsoft.com/office/powerpoint/2010/main" val="21938461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Quote - Lave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8DA5948-6A98-D248-99B5-C6007B117F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BAF176-8A31-7346-A87B-3AD33960D53F}"/>
              </a:ext>
            </a:extLst>
          </p:cNvPr>
          <p:cNvSpPr/>
          <p:nvPr userDrawn="1"/>
        </p:nvSpPr>
        <p:spPr>
          <a:xfrm>
            <a:off x="581891" y="5923722"/>
            <a:ext cx="928425" cy="919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275756B-5AE4-9944-8333-31DE237D7B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537" t="7427" r="2174" b="7427"/>
          <a:stretch/>
        </p:blipFill>
        <p:spPr>
          <a:xfrm>
            <a:off x="-1" y="-14858"/>
            <a:ext cx="12192000" cy="6858000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57E4AFC-7F01-304A-AB30-5095B9785025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292395" y="2953581"/>
            <a:ext cx="9607209" cy="23288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0" indent="0" algn="ctr" fontAlgn="base">
              <a:buNone/>
            </a:pPr>
            <a:r>
              <a:rPr lang="en-GB" sz="3600" i="1">
                <a:effectLst/>
                <a:latin typeface="Galano Grotesque"/>
              </a:rPr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063B397-5B3F-C541-84D9-0AD64D94764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05548" y="1575582"/>
            <a:ext cx="1009535" cy="1124779"/>
          </a:xfrm>
          <a:prstGeom prst="rect">
            <a:avLst/>
          </a:prstGeom>
        </p:spPr>
      </p:pic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47B93041-40E4-2F06-1967-3F91A585D12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082874" y="5287160"/>
            <a:ext cx="4026250" cy="529892"/>
          </a:xfrm>
        </p:spPr>
        <p:txBody>
          <a:bodyPr>
            <a:noAutofit/>
          </a:bodyPr>
          <a:lstStyle>
            <a:lvl1pPr marL="0" indent="0" algn="ctr">
              <a:buNone/>
              <a:defRPr sz="1300" b="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Optional Name, Company</a:t>
            </a:r>
          </a:p>
        </p:txBody>
      </p:sp>
    </p:spTree>
    <p:extLst>
      <p:ext uri="{BB962C8B-B14F-4D97-AF65-F5344CB8AC3E}">
        <p14:creationId xmlns:p14="http://schemas.microsoft.com/office/powerpoint/2010/main" val="23371808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Quote - M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8DA5948-6A98-D248-99B5-C6007B117F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BAF176-8A31-7346-A87B-3AD33960D53F}"/>
              </a:ext>
            </a:extLst>
          </p:cNvPr>
          <p:cNvSpPr/>
          <p:nvPr userDrawn="1"/>
        </p:nvSpPr>
        <p:spPr>
          <a:xfrm>
            <a:off x="581891" y="5923722"/>
            <a:ext cx="928425" cy="919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275756B-5AE4-9944-8333-31DE237D7B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537" t="7427" r="2174" b="7427"/>
          <a:stretch/>
        </p:blipFill>
        <p:spPr>
          <a:xfrm>
            <a:off x="-1" y="-14858"/>
            <a:ext cx="12192000" cy="6858000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57E4AFC-7F01-304A-AB30-5095B9785025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292395" y="2953581"/>
            <a:ext cx="9607209" cy="23288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0" indent="0" algn="ctr" fontAlgn="base">
              <a:buNone/>
            </a:pPr>
            <a:r>
              <a:rPr lang="en-GB" sz="3600" i="1">
                <a:effectLst/>
                <a:latin typeface="Galano Grotesque"/>
              </a:rPr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063B397-5B3F-C541-84D9-0AD64D94764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05548" y="1575582"/>
            <a:ext cx="1009535" cy="1124778"/>
          </a:xfrm>
          <a:prstGeom prst="rect">
            <a:avLst/>
          </a:prstGeom>
        </p:spPr>
      </p:pic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47B93041-40E4-2F06-1967-3F91A585D12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082874" y="5287160"/>
            <a:ext cx="4026250" cy="529892"/>
          </a:xfrm>
        </p:spPr>
        <p:txBody>
          <a:bodyPr>
            <a:noAutofit/>
          </a:bodyPr>
          <a:lstStyle>
            <a:lvl1pPr marL="0" indent="0" algn="ctr">
              <a:buNone/>
              <a:defRPr sz="1300" b="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Optional Name, Company</a:t>
            </a:r>
          </a:p>
        </p:txBody>
      </p:sp>
    </p:spTree>
    <p:extLst>
      <p:ext uri="{BB962C8B-B14F-4D97-AF65-F5344CB8AC3E}">
        <p14:creationId xmlns:p14="http://schemas.microsoft.com/office/powerpoint/2010/main" val="35999909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Quote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8DA5948-6A98-D248-99B5-C6007B117F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BAF176-8A31-7346-A87B-3AD33960D53F}"/>
              </a:ext>
            </a:extLst>
          </p:cNvPr>
          <p:cNvSpPr/>
          <p:nvPr userDrawn="1"/>
        </p:nvSpPr>
        <p:spPr>
          <a:xfrm>
            <a:off x="581891" y="5923722"/>
            <a:ext cx="928425" cy="919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275756B-5AE4-9944-8333-31DE237D7B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537" t="7427" r="2174" b="7427"/>
          <a:stretch/>
        </p:blipFill>
        <p:spPr>
          <a:xfrm>
            <a:off x="-1" y="-14858"/>
            <a:ext cx="12192000" cy="6858000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57E4AFC-7F01-304A-AB30-5095B9785025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292395" y="2953581"/>
            <a:ext cx="9607209" cy="23288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0" indent="0" algn="ctr" fontAlgn="base">
              <a:buNone/>
            </a:pPr>
            <a:r>
              <a:rPr lang="en-GB" sz="3600" i="1">
                <a:effectLst/>
                <a:latin typeface="Galano Grotesque"/>
              </a:rPr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063B397-5B3F-C541-84D9-0AD64D94764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05548" y="1575582"/>
            <a:ext cx="1009534" cy="1124778"/>
          </a:xfrm>
          <a:prstGeom prst="rect">
            <a:avLst/>
          </a:prstGeom>
        </p:spPr>
      </p:pic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47B93041-40E4-2F06-1967-3F91A585D12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082874" y="5287160"/>
            <a:ext cx="4026250" cy="529892"/>
          </a:xfrm>
        </p:spPr>
        <p:txBody>
          <a:bodyPr>
            <a:noAutofit/>
          </a:bodyPr>
          <a:lstStyle>
            <a:lvl1pPr marL="0" indent="0" algn="ctr">
              <a:buNone/>
              <a:defRPr sz="1300" b="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Optional Name, Company</a:t>
            </a:r>
          </a:p>
        </p:txBody>
      </p:sp>
    </p:spTree>
    <p:extLst>
      <p:ext uri="{BB962C8B-B14F-4D97-AF65-F5344CB8AC3E}">
        <p14:creationId xmlns:p14="http://schemas.microsoft.com/office/powerpoint/2010/main" val="2300984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3770BEA-29A2-84E6-1194-CA4D5A3702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CFCAB2-421B-D7C9-C816-F809DC0B10DD}"/>
              </a:ext>
            </a:extLst>
          </p:cNvPr>
          <p:cNvSpPr txBox="1"/>
          <p:nvPr userDrawn="1"/>
        </p:nvSpPr>
        <p:spPr>
          <a:xfrm>
            <a:off x="881149" y="2448100"/>
            <a:ext cx="869511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b="1" i="0">
                <a:solidFill>
                  <a:schemeClr val="bg1"/>
                </a:solidFill>
                <a:latin typeface="Galano Grotesque" pitchFamily="2" charset="77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8947448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Quote w Photo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3BF257-415F-7A4F-9F31-E17C28C49FD6}"/>
              </a:ext>
            </a:extLst>
          </p:cNvPr>
          <p:cNvSpPr/>
          <p:nvPr userDrawn="1"/>
        </p:nvSpPr>
        <p:spPr>
          <a:xfrm>
            <a:off x="1640541" y="1156447"/>
            <a:ext cx="8686800" cy="3657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ED2859-44D5-4D4F-B835-81B677EC32A6}"/>
              </a:ext>
            </a:extLst>
          </p:cNvPr>
          <p:cNvSpPr/>
          <p:nvPr userDrawn="1"/>
        </p:nvSpPr>
        <p:spPr>
          <a:xfrm>
            <a:off x="0" y="5690586"/>
            <a:ext cx="12192000" cy="11674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CF990-F544-2645-B203-F907B7F691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03C27E-9313-A147-83FE-559039B799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9801" y="1481365"/>
            <a:ext cx="587188" cy="654219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6712E4C-297E-5E51-149C-0C077FA14C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9800" y="2135188"/>
            <a:ext cx="4200525" cy="15160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Insert quote here. Keep it to around four lines. Bold anything noteworthy.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9C55DB5-AA3C-3C36-36D4-5FB37829EF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52641" y="3681220"/>
            <a:ext cx="2083904" cy="329717"/>
          </a:xfrm>
        </p:spPr>
        <p:txBody>
          <a:bodyPr anchor="b">
            <a:normAutofit/>
          </a:bodyPr>
          <a:lstStyle>
            <a:lvl1pPr marL="0" indent="0">
              <a:buNone/>
              <a:defRPr sz="1500" b="1"/>
            </a:lvl1pPr>
          </a:lstStyle>
          <a:p>
            <a:pPr lvl="0"/>
            <a:r>
              <a:rPr lang="en-US"/>
              <a:t>Customer Name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ABF36802-4408-B901-11E6-47B298C500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51317" y="3949334"/>
            <a:ext cx="2083904" cy="329717"/>
          </a:xfrm>
        </p:spPr>
        <p:txBody>
          <a:bodyPr anchor="t">
            <a:norm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EB47EAF-C640-1914-B847-4C30987454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209800" y="3651250"/>
            <a:ext cx="657225" cy="6572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C8655A7F-61C6-CC93-38DB-82230A6557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9912" r="12278"/>
          <a:stretch/>
        </p:blipFill>
        <p:spPr>
          <a:xfrm rot="10800000" flipH="1">
            <a:off x="7761803" y="2579914"/>
            <a:ext cx="2558487" cy="22233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C9ABBC-2F2E-1CA8-972D-5456E14932BA}"/>
              </a:ext>
            </a:extLst>
          </p:cNvPr>
          <p:cNvSpPr txBox="1"/>
          <p:nvPr userDrawn="1"/>
        </p:nvSpPr>
        <p:spPr>
          <a:xfrm>
            <a:off x="2255162" y="1575421"/>
            <a:ext cx="4964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i="0">
                <a:solidFill>
                  <a:schemeClr val="bg1"/>
                </a:solidFill>
                <a:latin typeface="Galano Grotesque ExtraBold" pitchFamily="2" charset="77"/>
              </a:rPr>
              <a:t>“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64ACA45-B0CD-BD91-19B1-04505C1287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64322" y="486602"/>
            <a:ext cx="3560781" cy="43199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367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Quote w Phot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3BF257-415F-7A4F-9F31-E17C28C49FD6}"/>
              </a:ext>
            </a:extLst>
          </p:cNvPr>
          <p:cNvSpPr/>
          <p:nvPr userDrawn="1"/>
        </p:nvSpPr>
        <p:spPr>
          <a:xfrm>
            <a:off x="1640541" y="1156447"/>
            <a:ext cx="8686800" cy="3657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ED2859-44D5-4D4F-B835-81B677EC32A6}"/>
              </a:ext>
            </a:extLst>
          </p:cNvPr>
          <p:cNvSpPr/>
          <p:nvPr userDrawn="1"/>
        </p:nvSpPr>
        <p:spPr>
          <a:xfrm>
            <a:off x="0" y="5690586"/>
            <a:ext cx="12192000" cy="11674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CF990-F544-2645-B203-F907B7F691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03C27E-9313-A147-83FE-559039B799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9801" y="1481365"/>
            <a:ext cx="587188" cy="654219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6712E4C-297E-5E51-149C-0C077FA14C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9800" y="2135188"/>
            <a:ext cx="4200525" cy="15160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Insert quote here. Keep it to around four lines. Bold anything noteworthy.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9C55DB5-AA3C-3C36-36D4-5FB37829EF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52641" y="3681220"/>
            <a:ext cx="2083904" cy="329717"/>
          </a:xfrm>
        </p:spPr>
        <p:txBody>
          <a:bodyPr anchor="b">
            <a:normAutofit/>
          </a:bodyPr>
          <a:lstStyle>
            <a:lvl1pPr marL="0" indent="0">
              <a:buNone/>
              <a:defRPr sz="1500" b="1"/>
            </a:lvl1pPr>
          </a:lstStyle>
          <a:p>
            <a:pPr lvl="0"/>
            <a:r>
              <a:rPr lang="en-US"/>
              <a:t>Customer Name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ABF36802-4408-B901-11E6-47B298C500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51317" y="3949334"/>
            <a:ext cx="2083904" cy="329717"/>
          </a:xfrm>
        </p:spPr>
        <p:txBody>
          <a:bodyPr anchor="t">
            <a:norm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EB47EAF-C640-1914-B847-4C30987454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209800" y="3651250"/>
            <a:ext cx="657225" cy="6572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C8655A7F-61C6-CC93-38DB-82230A6557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9912" r="12278"/>
          <a:stretch/>
        </p:blipFill>
        <p:spPr>
          <a:xfrm rot="10800000" flipH="1">
            <a:off x="7761803" y="2579914"/>
            <a:ext cx="2558487" cy="22233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34977E-1D5B-F06C-837E-B082FD609F64}"/>
              </a:ext>
            </a:extLst>
          </p:cNvPr>
          <p:cNvSpPr txBox="1"/>
          <p:nvPr userDrawn="1"/>
        </p:nvSpPr>
        <p:spPr>
          <a:xfrm>
            <a:off x="2255162" y="1575421"/>
            <a:ext cx="4964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i="0">
                <a:solidFill>
                  <a:schemeClr val="bg1"/>
                </a:solidFill>
                <a:latin typeface="Galano Grotesque ExtraBold" pitchFamily="2" charset="77"/>
              </a:rPr>
              <a:t>“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D5A5CBEE-EA3D-562F-6827-E9492FAEA7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64322" y="486602"/>
            <a:ext cx="3560781" cy="43199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366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Quote w Photo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3BF257-415F-7A4F-9F31-E17C28C49FD6}"/>
              </a:ext>
            </a:extLst>
          </p:cNvPr>
          <p:cNvSpPr/>
          <p:nvPr userDrawn="1"/>
        </p:nvSpPr>
        <p:spPr>
          <a:xfrm>
            <a:off x="1640541" y="1156447"/>
            <a:ext cx="8686800" cy="3657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ED2859-44D5-4D4F-B835-81B677EC32A6}"/>
              </a:ext>
            </a:extLst>
          </p:cNvPr>
          <p:cNvSpPr/>
          <p:nvPr userDrawn="1"/>
        </p:nvSpPr>
        <p:spPr>
          <a:xfrm>
            <a:off x="0" y="5690586"/>
            <a:ext cx="12192000" cy="11674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CF990-F544-2645-B203-F907B7F691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03C27E-9313-A147-83FE-559039B799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9801" y="1481365"/>
            <a:ext cx="587188" cy="654219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6712E4C-297E-5E51-149C-0C077FA14C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9800" y="2135188"/>
            <a:ext cx="4200525" cy="15160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Insert quote here. Keep it to around four lines. Bold anything noteworthy.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9C55DB5-AA3C-3C36-36D4-5FB37829EF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52641" y="3681220"/>
            <a:ext cx="2083904" cy="329717"/>
          </a:xfrm>
        </p:spPr>
        <p:txBody>
          <a:bodyPr anchor="b">
            <a:normAutofit/>
          </a:bodyPr>
          <a:lstStyle>
            <a:lvl1pPr marL="0" indent="0">
              <a:buNone/>
              <a:defRPr sz="1500" b="1"/>
            </a:lvl1pPr>
          </a:lstStyle>
          <a:p>
            <a:pPr lvl="0"/>
            <a:r>
              <a:rPr lang="en-US"/>
              <a:t>Customer Name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ABF36802-4408-B901-11E6-47B298C500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51317" y="3949334"/>
            <a:ext cx="2083904" cy="329717"/>
          </a:xfrm>
        </p:spPr>
        <p:txBody>
          <a:bodyPr anchor="t">
            <a:norm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EB47EAF-C640-1914-B847-4C30987454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209800" y="3651250"/>
            <a:ext cx="657225" cy="6572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C8655A7F-61C6-CC93-38DB-82230A6557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9912" r="12278"/>
          <a:stretch/>
        </p:blipFill>
        <p:spPr>
          <a:xfrm rot="10800000" flipH="1">
            <a:off x="7761803" y="2579914"/>
            <a:ext cx="2558487" cy="22233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C9ABBC-2F2E-1CA8-972D-5456E14932BA}"/>
              </a:ext>
            </a:extLst>
          </p:cNvPr>
          <p:cNvSpPr txBox="1"/>
          <p:nvPr userDrawn="1"/>
        </p:nvSpPr>
        <p:spPr>
          <a:xfrm>
            <a:off x="2255162" y="1575421"/>
            <a:ext cx="4964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i="0">
                <a:solidFill>
                  <a:schemeClr val="bg1"/>
                </a:solidFill>
                <a:latin typeface="Galano Grotesque ExtraBold" pitchFamily="2" charset="77"/>
              </a:rPr>
              <a:t>“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EED4AEE7-1DDD-3EFF-25FD-92E00A3471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64322" y="486602"/>
            <a:ext cx="3560781" cy="43199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6941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Quote w Photo Lave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3BF257-415F-7A4F-9F31-E17C28C49FD6}"/>
              </a:ext>
            </a:extLst>
          </p:cNvPr>
          <p:cNvSpPr/>
          <p:nvPr userDrawn="1"/>
        </p:nvSpPr>
        <p:spPr>
          <a:xfrm>
            <a:off x="1640541" y="1156447"/>
            <a:ext cx="8686800" cy="3657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ED2859-44D5-4D4F-B835-81B677EC32A6}"/>
              </a:ext>
            </a:extLst>
          </p:cNvPr>
          <p:cNvSpPr/>
          <p:nvPr userDrawn="1"/>
        </p:nvSpPr>
        <p:spPr>
          <a:xfrm>
            <a:off x="0" y="5690586"/>
            <a:ext cx="12192000" cy="11674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CF990-F544-2645-B203-F907B7F691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03C27E-9313-A147-83FE-559039B799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9801" y="1481365"/>
            <a:ext cx="587188" cy="654219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6712E4C-297E-5E51-149C-0C077FA14C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9800" y="2135188"/>
            <a:ext cx="4200525" cy="15160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Insert quote here. Keep it to around four lines. Bold anything noteworthy.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9C55DB5-AA3C-3C36-36D4-5FB37829EF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52641" y="3681220"/>
            <a:ext cx="2083904" cy="329717"/>
          </a:xfrm>
        </p:spPr>
        <p:txBody>
          <a:bodyPr anchor="b">
            <a:normAutofit/>
          </a:bodyPr>
          <a:lstStyle>
            <a:lvl1pPr marL="0" indent="0">
              <a:buNone/>
              <a:defRPr sz="1500" b="1"/>
            </a:lvl1pPr>
          </a:lstStyle>
          <a:p>
            <a:pPr lvl="0"/>
            <a:r>
              <a:rPr lang="en-US"/>
              <a:t>Customer Name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ABF36802-4408-B901-11E6-47B298C500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51317" y="3949334"/>
            <a:ext cx="2083904" cy="329717"/>
          </a:xfrm>
        </p:spPr>
        <p:txBody>
          <a:bodyPr anchor="t">
            <a:norm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EB47EAF-C640-1914-B847-4C30987454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209800" y="3651250"/>
            <a:ext cx="657225" cy="6572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C8655A7F-61C6-CC93-38DB-82230A6557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9912" r="12278"/>
          <a:stretch/>
        </p:blipFill>
        <p:spPr>
          <a:xfrm rot="10800000" flipH="1">
            <a:off x="7761803" y="2579914"/>
            <a:ext cx="2558487" cy="22233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72A604-8F7C-C299-798F-270AD4617F63}"/>
              </a:ext>
            </a:extLst>
          </p:cNvPr>
          <p:cNvSpPr txBox="1"/>
          <p:nvPr userDrawn="1"/>
        </p:nvSpPr>
        <p:spPr>
          <a:xfrm>
            <a:off x="2255162" y="1575421"/>
            <a:ext cx="4964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i="0">
                <a:solidFill>
                  <a:schemeClr val="bg1"/>
                </a:solidFill>
                <a:latin typeface="Galano Grotesque ExtraBold" pitchFamily="2" charset="77"/>
              </a:rPr>
              <a:t>“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EB09404A-3BA2-4BDA-F1A2-F91AE496A0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64322" y="486602"/>
            <a:ext cx="3560781" cy="43199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819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Quote w Photo M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3BF257-415F-7A4F-9F31-E17C28C49FD6}"/>
              </a:ext>
            </a:extLst>
          </p:cNvPr>
          <p:cNvSpPr/>
          <p:nvPr userDrawn="1"/>
        </p:nvSpPr>
        <p:spPr>
          <a:xfrm>
            <a:off x="1640541" y="1156447"/>
            <a:ext cx="8686800" cy="3657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ED2859-44D5-4D4F-B835-81B677EC32A6}"/>
              </a:ext>
            </a:extLst>
          </p:cNvPr>
          <p:cNvSpPr/>
          <p:nvPr userDrawn="1"/>
        </p:nvSpPr>
        <p:spPr>
          <a:xfrm>
            <a:off x="0" y="5690586"/>
            <a:ext cx="12192000" cy="11674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CF990-F544-2645-B203-F907B7F691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03C27E-9313-A147-83FE-559039B799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9801" y="1481365"/>
            <a:ext cx="587188" cy="654219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6712E4C-297E-5E51-149C-0C077FA14C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9800" y="2135188"/>
            <a:ext cx="4200525" cy="15160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Insert quote here. Keep it to around four lines. Bold anything noteworthy.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9C55DB5-AA3C-3C36-36D4-5FB37829EF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52641" y="3681220"/>
            <a:ext cx="2083904" cy="329717"/>
          </a:xfrm>
        </p:spPr>
        <p:txBody>
          <a:bodyPr anchor="b">
            <a:normAutofit/>
          </a:bodyPr>
          <a:lstStyle>
            <a:lvl1pPr marL="0" indent="0">
              <a:buNone/>
              <a:defRPr sz="1500" b="1"/>
            </a:lvl1pPr>
          </a:lstStyle>
          <a:p>
            <a:pPr lvl="0"/>
            <a:r>
              <a:rPr lang="en-US"/>
              <a:t>Customer Name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ABF36802-4408-B901-11E6-47B298C500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51317" y="3949334"/>
            <a:ext cx="2083904" cy="329717"/>
          </a:xfrm>
        </p:spPr>
        <p:txBody>
          <a:bodyPr anchor="t">
            <a:norm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EB47EAF-C640-1914-B847-4C30987454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209800" y="3651250"/>
            <a:ext cx="657225" cy="6572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C8655A7F-61C6-CC93-38DB-82230A6557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9912" r="12278"/>
          <a:stretch/>
        </p:blipFill>
        <p:spPr>
          <a:xfrm rot="10800000" flipH="1">
            <a:off x="7761803" y="2579914"/>
            <a:ext cx="2558487" cy="22233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C9ABBC-2F2E-1CA8-972D-5456E14932BA}"/>
              </a:ext>
            </a:extLst>
          </p:cNvPr>
          <p:cNvSpPr txBox="1"/>
          <p:nvPr userDrawn="1"/>
        </p:nvSpPr>
        <p:spPr>
          <a:xfrm>
            <a:off x="2255162" y="1575421"/>
            <a:ext cx="4964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i="0">
                <a:solidFill>
                  <a:schemeClr val="bg1"/>
                </a:solidFill>
                <a:latin typeface="Galano Grotesque ExtraBold" pitchFamily="2" charset="77"/>
              </a:rPr>
              <a:t>“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E389916A-2A74-EEB7-9E91-4ABC19484D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64322" y="486602"/>
            <a:ext cx="3560781" cy="43199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721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ED2859-44D5-4D4F-B835-81B677EC32A6}"/>
              </a:ext>
            </a:extLst>
          </p:cNvPr>
          <p:cNvSpPr/>
          <p:nvPr userDrawn="1"/>
        </p:nvSpPr>
        <p:spPr>
          <a:xfrm>
            <a:off x="0" y="0"/>
            <a:ext cx="12192000" cy="17124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Galano Grotesque" pitchFamily="2" charset="77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D0D6BEF-C307-A036-7513-B030D5CA9E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26429"/>
            <a:ext cx="10515600" cy="1325563"/>
          </a:xfrm>
        </p:spPr>
        <p:txBody>
          <a:bodyPr>
            <a:normAutofit/>
          </a:bodyPr>
          <a:lstStyle>
            <a:lvl1pPr algn="ctr">
              <a:defRPr sz="4500" b="1" i="0">
                <a:solidFill>
                  <a:schemeClr val="bg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Customer Thank You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7925401D-383C-9520-6933-78126AF185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04256" y="2501500"/>
            <a:ext cx="1406525" cy="6477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1" name="Picture Placeholder 39">
            <a:extLst>
              <a:ext uri="{FF2B5EF4-FFF2-40B4-BE49-F238E27FC236}">
                <a16:creationId xmlns:a16="http://schemas.microsoft.com/office/drawing/2014/main" id="{ED09D6E0-6393-F492-1D6B-028EADF7D2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03908" y="3682754"/>
            <a:ext cx="1406525" cy="6477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2" name="Picture Placeholder 39">
            <a:extLst>
              <a:ext uri="{FF2B5EF4-FFF2-40B4-BE49-F238E27FC236}">
                <a16:creationId xmlns:a16="http://schemas.microsoft.com/office/drawing/2014/main" id="{8BA4EC57-AA7E-4ABD-A96B-F273B2953D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03617" y="4863716"/>
            <a:ext cx="1406525" cy="6477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3" name="Picture Placeholder 39">
            <a:extLst>
              <a:ext uri="{FF2B5EF4-FFF2-40B4-BE49-F238E27FC236}">
                <a16:creationId xmlns:a16="http://schemas.microsoft.com/office/drawing/2014/main" id="{B85E79C6-E16C-3A45-D8A8-AC68ECBBAD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06244" y="2501500"/>
            <a:ext cx="1406525" cy="6477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4" name="Picture Placeholder 39">
            <a:extLst>
              <a:ext uri="{FF2B5EF4-FFF2-40B4-BE49-F238E27FC236}">
                <a16:creationId xmlns:a16="http://schemas.microsoft.com/office/drawing/2014/main" id="{0A448164-E968-1CF2-83FD-EF769EDFF23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05896" y="3682754"/>
            <a:ext cx="1406525" cy="6477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5" name="Picture Placeholder 39">
            <a:extLst>
              <a:ext uri="{FF2B5EF4-FFF2-40B4-BE49-F238E27FC236}">
                <a16:creationId xmlns:a16="http://schemas.microsoft.com/office/drawing/2014/main" id="{52587FA8-095E-4045-2D25-82DE3C84C1F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5605" y="4863716"/>
            <a:ext cx="1406525" cy="6477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55" name="Picture Placeholder 39">
            <a:extLst>
              <a:ext uri="{FF2B5EF4-FFF2-40B4-BE49-F238E27FC236}">
                <a16:creationId xmlns:a16="http://schemas.microsoft.com/office/drawing/2014/main" id="{08BE5700-B279-CF8F-C1FC-0B62B4A85C1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408232" y="2501500"/>
            <a:ext cx="1406525" cy="6477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56" name="Picture Placeholder 39">
            <a:extLst>
              <a:ext uri="{FF2B5EF4-FFF2-40B4-BE49-F238E27FC236}">
                <a16:creationId xmlns:a16="http://schemas.microsoft.com/office/drawing/2014/main" id="{17E6194B-A3C7-7F30-B1B1-33E5551AA12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07884" y="3682754"/>
            <a:ext cx="1406525" cy="6477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57" name="Picture Placeholder 39">
            <a:extLst>
              <a:ext uri="{FF2B5EF4-FFF2-40B4-BE49-F238E27FC236}">
                <a16:creationId xmlns:a16="http://schemas.microsoft.com/office/drawing/2014/main" id="{B92DDFC8-0AFD-A5F8-C105-BB9A27672D6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407593" y="4863716"/>
            <a:ext cx="1406525" cy="6477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58" name="Picture Placeholder 39">
            <a:extLst>
              <a:ext uri="{FF2B5EF4-FFF2-40B4-BE49-F238E27FC236}">
                <a16:creationId xmlns:a16="http://schemas.microsoft.com/office/drawing/2014/main" id="{78B23376-AD95-63A0-591F-5A17DB9C854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10220" y="2501500"/>
            <a:ext cx="1406525" cy="6477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59" name="Picture Placeholder 39">
            <a:extLst>
              <a:ext uri="{FF2B5EF4-FFF2-40B4-BE49-F238E27FC236}">
                <a16:creationId xmlns:a16="http://schemas.microsoft.com/office/drawing/2014/main" id="{A7AD6868-2BFC-2B4B-217B-26E0A2618B5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609872" y="3682754"/>
            <a:ext cx="1406525" cy="6477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0" name="Picture Placeholder 39">
            <a:extLst>
              <a:ext uri="{FF2B5EF4-FFF2-40B4-BE49-F238E27FC236}">
                <a16:creationId xmlns:a16="http://schemas.microsoft.com/office/drawing/2014/main" id="{1B3CD6C7-F355-B20E-32D6-5FE4F80A4E1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09581" y="4863716"/>
            <a:ext cx="1406525" cy="6477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1" name="Picture Placeholder 39">
            <a:extLst>
              <a:ext uri="{FF2B5EF4-FFF2-40B4-BE49-F238E27FC236}">
                <a16:creationId xmlns:a16="http://schemas.microsoft.com/office/drawing/2014/main" id="{EFD8837F-E5BC-D7A7-BA83-10117BDE659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783768" y="2501500"/>
            <a:ext cx="1406525" cy="6477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2" name="Picture Placeholder 39">
            <a:extLst>
              <a:ext uri="{FF2B5EF4-FFF2-40B4-BE49-F238E27FC236}">
                <a16:creationId xmlns:a16="http://schemas.microsoft.com/office/drawing/2014/main" id="{CEF26E9A-6C30-5A9F-FADE-4040C616978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783420" y="3682754"/>
            <a:ext cx="1406525" cy="6477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3" name="Picture Placeholder 39">
            <a:extLst>
              <a:ext uri="{FF2B5EF4-FFF2-40B4-BE49-F238E27FC236}">
                <a16:creationId xmlns:a16="http://schemas.microsoft.com/office/drawing/2014/main" id="{FC3DA6C7-6C68-F781-B272-8DD1896AC0D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783129" y="4863716"/>
            <a:ext cx="1406525" cy="6477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64" name="Graphic 63">
            <a:extLst>
              <a:ext uri="{FF2B5EF4-FFF2-40B4-BE49-F238E27FC236}">
                <a16:creationId xmlns:a16="http://schemas.microsoft.com/office/drawing/2014/main" id="{0A24835A-8B99-75E0-90BE-01972F127B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596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Almost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E136449-A0AD-044C-8F00-707A5157B90F}"/>
              </a:ext>
            </a:extLst>
          </p:cNvPr>
          <p:cNvSpPr/>
          <p:nvPr userDrawn="1"/>
        </p:nvSpPr>
        <p:spPr>
          <a:xfrm>
            <a:off x="0" y="5690586"/>
            <a:ext cx="12192000" cy="11674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B3706131-AE6F-AE4C-9D9D-CC9A73D3CB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3" t="6155" r="1843" b="2525"/>
          <a:stretch/>
        </p:blipFill>
        <p:spPr>
          <a:xfrm rot="5400000">
            <a:off x="6906001" y="1590379"/>
            <a:ext cx="6894756" cy="367724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CF990-F544-2645-B203-F907B7F691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4F8885-D82E-0049-88A1-3B0848180ACF}"/>
              </a:ext>
            </a:extLst>
          </p:cNvPr>
          <p:cNvSpPr/>
          <p:nvPr userDrawn="1"/>
        </p:nvSpPr>
        <p:spPr>
          <a:xfrm>
            <a:off x="5898091" y="2594134"/>
            <a:ext cx="5890363" cy="354158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5223BC4-E4A7-8B4D-96E3-1A99C3D8B2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98091" y="414018"/>
            <a:ext cx="5890363" cy="2180116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454FBD2-5F52-E641-A125-209847EBF2B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69475" y="2972342"/>
            <a:ext cx="1422400" cy="133191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62F37C04-1D4C-D241-8960-1F763F7DC1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30950" y="2972342"/>
            <a:ext cx="2763838" cy="2763837"/>
          </a:xfrm>
        </p:spPr>
        <p:txBody>
          <a:bodyPr anchor="t"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9AC4CC-CE07-FC4A-B525-C4BFB0AE6AF4}"/>
              </a:ext>
            </a:extLst>
          </p:cNvPr>
          <p:cNvSpPr/>
          <p:nvPr userDrawn="1"/>
        </p:nvSpPr>
        <p:spPr>
          <a:xfrm>
            <a:off x="9755135" y="4497858"/>
            <a:ext cx="622958" cy="494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CD1843C-6E49-970F-51AC-1A98E7B44AC6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9722335" y="5305097"/>
            <a:ext cx="1531877" cy="6869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3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Impactful stat here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B9881A8-7B1B-D76B-0540-884A1147DE1D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9722335" y="4634537"/>
            <a:ext cx="1531877" cy="6869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30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X%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984CD349-4B18-7A0E-6934-22C5CCDD7AE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11572" y="6219407"/>
            <a:ext cx="2534355" cy="216455"/>
          </a:xfrm>
        </p:spPr>
        <p:txBody>
          <a:bodyPr anchor="ctr">
            <a:noAutofit/>
          </a:bodyPr>
          <a:lstStyle>
            <a:lvl1pPr marL="0" indent="0">
              <a:buNone/>
              <a:defRPr sz="14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Optional Information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44A9621-E4D4-EB5C-B819-E03D91A31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14980"/>
            <a:ext cx="3932237" cy="1600200"/>
          </a:xfrm>
        </p:spPr>
        <p:txBody>
          <a:bodyPr anchor="b"/>
          <a:lstStyle>
            <a:lvl1pPr>
              <a:defRPr sz="32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3D82F82-37CB-E8EC-1D50-F6F6F5525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5842"/>
            <a:ext cx="3932237" cy="248212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1298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E136449-A0AD-044C-8F00-707A5157B90F}"/>
              </a:ext>
            </a:extLst>
          </p:cNvPr>
          <p:cNvSpPr/>
          <p:nvPr userDrawn="1"/>
        </p:nvSpPr>
        <p:spPr>
          <a:xfrm>
            <a:off x="0" y="5690586"/>
            <a:ext cx="12192000" cy="11674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B3706131-AE6F-AE4C-9D9D-CC9A73D3CB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3" t="6155" r="1843" b="2525"/>
          <a:stretch/>
        </p:blipFill>
        <p:spPr>
          <a:xfrm rot="5400000">
            <a:off x="6906001" y="1590379"/>
            <a:ext cx="6894756" cy="367724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CF990-F544-2645-B203-F907B7F691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4F8885-D82E-0049-88A1-3B0848180ACF}"/>
              </a:ext>
            </a:extLst>
          </p:cNvPr>
          <p:cNvSpPr/>
          <p:nvPr userDrawn="1"/>
        </p:nvSpPr>
        <p:spPr>
          <a:xfrm>
            <a:off x="5898091" y="2594134"/>
            <a:ext cx="5890363" cy="35415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5223BC4-E4A7-8B4D-96E3-1A99C3D8B2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98091" y="414018"/>
            <a:ext cx="5890363" cy="2180116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454FBD2-5F52-E641-A125-209847EBF2B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69475" y="2972342"/>
            <a:ext cx="1422400" cy="133191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62F37C04-1D4C-D241-8960-1F763F7DC1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30950" y="2972342"/>
            <a:ext cx="2763838" cy="2763837"/>
          </a:xfrm>
        </p:spPr>
        <p:txBody>
          <a:bodyPr anchor="t"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9AC4CC-CE07-FC4A-B525-C4BFB0AE6AF4}"/>
              </a:ext>
            </a:extLst>
          </p:cNvPr>
          <p:cNvSpPr/>
          <p:nvPr userDrawn="1"/>
        </p:nvSpPr>
        <p:spPr>
          <a:xfrm>
            <a:off x="9755135" y="4497858"/>
            <a:ext cx="622958" cy="49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bg1"/>
              </a:solidFill>
              <a:latin typeface="Galano Grotesque" pitchFamily="2" charset="77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CD1843C-6E49-970F-51AC-1A98E7B44AC6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9722335" y="5305097"/>
            <a:ext cx="1531877" cy="6869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3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Impactful stat here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B9881A8-7B1B-D76B-0540-884A1147DE1D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9722335" y="4634537"/>
            <a:ext cx="1531877" cy="6869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30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X%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984CD349-4B18-7A0E-6934-22C5CCDD7AE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11572" y="6219407"/>
            <a:ext cx="2534355" cy="216455"/>
          </a:xfrm>
        </p:spPr>
        <p:txBody>
          <a:bodyPr anchor="ctr">
            <a:noAutofit/>
          </a:bodyPr>
          <a:lstStyle>
            <a:lvl1pPr marL="0" indent="0">
              <a:buNone/>
              <a:defRPr sz="14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Optional Information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44A9621-E4D4-EB5C-B819-E03D91A31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14980"/>
            <a:ext cx="3932237" cy="1600200"/>
          </a:xfrm>
        </p:spPr>
        <p:txBody>
          <a:bodyPr anchor="b"/>
          <a:lstStyle>
            <a:lvl1pPr>
              <a:defRPr sz="32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3D82F82-37CB-E8EC-1D50-F6F6F5525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5842"/>
            <a:ext cx="3932237" cy="248212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43109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E136449-A0AD-044C-8F00-707A5157B90F}"/>
              </a:ext>
            </a:extLst>
          </p:cNvPr>
          <p:cNvSpPr/>
          <p:nvPr userDrawn="1"/>
        </p:nvSpPr>
        <p:spPr>
          <a:xfrm>
            <a:off x="0" y="5690586"/>
            <a:ext cx="12192000" cy="11674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B3706131-AE6F-AE4C-9D9D-CC9A73D3CB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3" t="6155" r="1843" b="2525"/>
          <a:stretch/>
        </p:blipFill>
        <p:spPr>
          <a:xfrm rot="5400000">
            <a:off x="6906001" y="1590379"/>
            <a:ext cx="6894756" cy="367724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CF990-F544-2645-B203-F907B7F691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4F8885-D82E-0049-88A1-3B0848180ACF}"/>
              </a:ext>
            </a:extLst>
          </p:cNvPr>
          <p:cNvSpPr/>
          <p:nvPr userDrawn="1"/>
        </p:nvSpPr>
        <p:spPr>
          <a:xfrm>
            <a:off x="5898091" y="2594134"/>
            <a:ext cx="5890363" cy="35415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5223BC4-E4A7-8B4D-96E3-1A99C3D8B2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98091" y="414018"/>
            <a:ext cx="5890363" cy="2180116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8D0279C-9986-474F-B3CA-73469B4B7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14980"/>
            <a:ext cx="3932237" cy="1600200"/>
          </a:xfrm>
        </p:spPr>
        <p:txBody>
          <a:bodyPr anchor="b"/>
          <a:lstStyle>
            <a:lvl1pPr>
              <a:defRPr sz="32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2B58D4E-3057-C84C-8446-3D8237052B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5842"/>
            <a:ext cx="3932237" cy="248212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454FBD2-5F52-E641-A125-209847EBF2B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69475" y="2972342"/>
            <a:ext cx="1422400" cy="133191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62F37C04-1D4C-D241-8960-1F763F7DC1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30950" y="2972342"/>
            <a:ext cx="2763838" cy="2763837"/>
          </a:xfrm>
        </p:spPr>
        <p:txBody>
          <a:bodyPr anchor="t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9AC4CC-CE07-FC4A-B525-C4BFB0AE6AF4}"/>
              </a:ext>
            </a:extLst>
          </p:cNvPr>
          <p:cNvSpPr/>
          <p:nvPr userDrawn="1"/>
        </p:nvSpPr>
        <p:spPr>
          <a:xfrm>
            <a:off x="9755135" y="4497858"/>
            <a:ext cx="622958" cy="494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CD1843C-6E49-970F-51AC-1A98E7B44AC6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9722335" y="5305097"/>
            <a:ext cx="1531877" cy="6869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Impactful stat here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B9881A8-7B1B-D76B-0540-884A1147DE1D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9722335" y="4634537"/>
            <a:ext cx="1531877" cy="6869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3000" b="1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X%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771DBF6B-ACEB-F7E1-24DD-4A17D677B25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11572" y="6219407"/>
            <a:ext cx="2534355" cy="216455"/>
          </a:xfrm>
        </p:spPr>
        <p:txBody>
          <a:bodyPr anchor="ctr">
            <a:noAutofit/>
          </a:bodyPr>
          <a:lstStyle>
            <a:lvl1pPr marL="0" indent="0">
              <a:buNone/>
              <a:defRPr sz="14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Optional Information Here</a:t>
            </a:r>
          </a:p>
        </p:txBody>
      </p:sp>
    </p:spTree>
    <p:extLst>
      <p:ext uri="{BB962C8B-B14F-4D97-AF65-F5344CB8AC3E}">
        <p14:creationId xmlns:p14="http://schemas.microsoft.com/office/powerpoint/2010/main" val="4167605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Lave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E136449-A0AD-044C-8F00-707A5157B90F}"/>
              </a:ext>
            </a:extLst>
          </p:cNvPr>
          <p:cNvSpPr/>
          <p:nvPr userDrawn="1"/>
        </p:nvSpPr>
        <p:spPr>
          <a:xfrm>
            <a:off x="0" y="5690586"/>
            <a:ext cx="12192000" cy="11674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B3706131-AE6F-AE4C-9D9D-CC9A73D3CB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3" t="6155" r="1843" b="2525"/>
          <a:stretch/>
        </p:blipFill>
        <p:spPr>
          <a:xfrm rot="5400000">
            <a:off x="6906001" y="1590379"/>
            <a:ext cx="6894756" cy="367724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CF990-F544-2645-B203-F907B7F691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4F8885-D82E-0049-88A1-3B0848180ACF}"/>
              </a:ext>
            </a:extLst>
          </p:cNvPr>
          <p:cNvSpPr/>
          <p:nvPr userDrawn="1"/>
        </p:nvSpPr>
        <p:spPr>
          <a:xfrm>
            <a:off x="5898091" y="2594134"/>
            <a:ext cx="5890363" cy="35415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5223BC4-E4A7-8B4D-96E3-1A99C3D8B2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98091" y="414018"/>
            <a:ext cx="5890363" cy="2180116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454FBD2-5F52-E641-A125-209847EBF2B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69475" y="2972342"/>
            <a:ext cx="1422400" cy="133191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62F37C04-1D4C-D241-8960-1F763F7DC1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30950" y="2972342"/>
            <a:ext cx="2763838" cy="2763837"/>
          </a:xfrm>
        </p:spPr>
        <p:txBody>
          <a:bodyPr anchor="t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9AC4CC-CE07-FC4A-B525-C4BFB0AE6AF4}"/>
              </a:ext>
            </a:extLst>
          </p:cNvPr>
          <p:cNvSpPr/>
          <p:nvPr userDrawn="1"/>
        </p:nvSpPr>
        <p:spPr>
          <a:xfrm>
            <a:off x="9755135" y="4497858"/>
            <a:ext cx="622958" cy="494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CD1843C-6E49-970F-51AC-1A98E7B44AC6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9722335" y="5305097"/>
            <a:ext cx="1531877" cy="6869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Impactful stat here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B9881A8-7B1B-D76B-0540-884A1147DE1D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9722335" y="4634537"/>
            <a:ext cx="1531877" cy="6869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3000" b="1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X%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984CD349-4B18-7A0E-6934-22C5CCDD7AE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11572" y="6219407"/>
            <a:ext cx="2534355" cy="216455"/>
          </a:xfrm>
        </p:spPr>
        <p:txBody>
          <a:bodyPr anchor="ctr">
            <a:noAutofit/>
          </a:bodyPr>
          <a:lstStyle>
            <a:lvl1pPr marL="0" indent="0">
              <a:buNone/>
              <a:defRPr sz="14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Optional Information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44A9621-E4D4-EB5C-B819-E03D91A31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14980"/>
            <a:ext cx="3932237" cy="1600200"/>
          </a:xfrm>
        </p:spPr>
        <p:txBody>
          <a:bodyPr anchor="b"/>
          <a:lstStyle>
            <a:lvl1pPr>
              <a:defRPr sz="32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3D82F82-37CB-E8EC-1D50-F6F6F5525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5842"/>
            <a:ext cx="3932237" cy="248212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3243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o or Thank You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F2365A2-D11D-32B1-014A-595141C7A1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6948046" cy="2852737"/>
          </a:xfrm>
        </p:spPr>
        <p:txBody>
          <a:bodyPr anchor="b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Hello or Thank You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1AB7DB3-26A5-C59C-2E13-4D4A537FD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155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0F2D127-3F03-2EF4-8867-B7FDA599EE2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29089" y="6321559"/>
            <a:ext cx="7549889" cy="365125"/>
          </a:xfrm>
        </p:spPr>
        <p:txBody>
          <a:bodyPr anchor="ctr">
            <a:norm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CC footer</a:t>
            </a:r>
          </a:p>
        </p:txBody>
      </p:sp>
    </p:spTree>
    <p:extLst>
      <p:ext uri="{BB962C8B-B14F-4D97-AF65-F5344CB8AC3E}">
        <p14:creationId xmlns:p14="http://schemas.microsoft.com/office/powerpoint/2010/main" val="328905400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M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E136449-A0AD-044C-8F00-707A5157B90F}"/>
              </a:ext>
            </a:extLst>
          </p:cNvPr>
          <p:cNvSpPr/>
          <p:nvPr userDrawn="1"/>
        </p:nvSpPr>
        <p:spPr>
          <a:xfrm>
            <a:off x="0" y="5690586"/>
            <a:ext cx="12192000" cy="11674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B3706131-AE6F-AE4C-9D9D-CC9A73D3CB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3" t="6155" r="1843" b="2525"/>
          <a:stretch/>
        </p:blipFill>
        <p:spPr>
          <a:xfrm rot="5400000">
            <a:off x="6906001" y="1590379"/>
            <a:ext cx="6894756" cy="367724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CF990-F544-2645-B203-F907B7F691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4F8885-D82E-0049-88A1-3B0848180ACF}"/>
              </a:ext>
            </a:extLst>
          </p:cNvPr>
          <p:cNvSpPr/>
          <p:nvPr userDrawn="1"/>
        </p:nvSpPr>
        <p:spPr>
          <a:xfrm>
            <a:off x="5898091" y="2594134"/>
            <a:ext cx="5890363" cy="3541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5223BC4-E4A7-8B4D-96E3-1A99C3D8B2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98091" y="414018"/>
            <a:ext cx="5890363" cy="2180116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454FBD2-5F52-E641-A125-209847EBF2B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69475" y="2972342"/>
            <a:ext cx="1422400" cy="133191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62F37C04-1D4C-D241-8960-1F763F7DC1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30950" y="2972342"/>
            <a:ext cx="2763838" cy="2763837"/>
          </a:xfrm>
        </p:spPr>
        <p:txBody>
          <a:bodyPr anchor="t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9AC4CC-CE07-FC4A-B525-C4BFB0AE6AF4}"/>
              </a:ext>
            </a:extLst>
          </p:cNvPr>
          <p:cNvSpPr/>
          <p:nvPr userDrawn="1"/>
        </p:nvSpPr>
        <p:spPr>
          <a:xfrm>
            <a:off x="9755135" y="4497858"/>
            <a:ext cx="622958" cy="494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CD1843C-6E49-970F-51AC-1A98E7B44AC6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9722335" y="5305097"/>
            <a:ext cx="1531877" cy="6869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Impactful stat here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B9881A8-7B1B-D76B-0540-884A1147DE1D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9722335" y="4634537"/>
            <a:ext cx="1531877" cy="6869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3000" b="1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X%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B0DB0AA1-3CA3-B4A1-C66F-667248DAFA7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11572" y="6219407"/>
            <a:ext cx="2534355" cy="216455"/>
          </a:xfrm>
        </p:spPr>
        <p:txBody>
          <a:bodyPr anchor="ctr">
            <a:noAutofit/>
          </a:bodyPr>
          <a:lstStyle>
            <a:lvl1pPr marL="0" indent="0">
              <a:buNone/>
              <a:defRPr sz="14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Optional Information Here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A045B5D-761E-5E66-BCD1-2676B10C7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14980"/>
            <a:ext cx="3932237" cy="1600200"/>
          </a:xfrm>
        </p:spPr>
        <p:txBody>
          <a:bodyPr anchor="b"/>
          <a:lstStyle>
            <a:lvl1pPr>
              <a:defRPr sz="32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8D1FAC1-4625-1017-EAEF-4746107D39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5842"/>
            <a:ext cx="3932237" cy="248212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21092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imp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FD1186-9B1D-C75C-E991-E86CEF4A0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2FEC3-A407-91D2-309C-D3B6E0123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5C47D-12BE-131A-CAF2-044F6DBCD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95CC167-07B2-6A69-1C2F-615A567DDF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905" y="299496"/>
            <a:ext cx="7550495" cy="1071608"/>
          </a:xfrm>
        </p:spPr>
        <p:txBody>
          <a:bodyPr anchor="b">
            <a:normAutofit/>
          </a:bodyPr>
          <a:lstStyle>
            <a:lvl1pPr>
              <a:defRPr sz="33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case study title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46B7F97-1AD7-30E6-CF1E-086768613AE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2905" y="1377542"/>
            <a:ext cx="5759795" cy="56677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AE9B34F-4D78-6834-5E64-F8E963D17DDD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02905" y="2797470"/>
            <a:ext cx="3435695" cy="167407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description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6C4D790-80FA-8C3D-F334-306EDFF320CB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02905" y="2207839"/>
            <a:ext cx="3435695" cy="566779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1" i="0">
                <a:solidFill>
                  <a:schemeClr val="accent1"/>
                </a:solidFill>
                <a:latin typeface="Galano Grotesque SemiBo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Challenge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36710E3-CEF6-C8DD-B180-6A816C8629BA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378152" y="2789644"/>
            <a:ext cx="3435695" cy="167407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description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F482A58-CEFD-2D7F-1954-2F997CDA84F9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378152" y="2200013"/>
            <a:ext cx="3435695" cy="566779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200" b="1" i="0">
                <a:solidFill>
                  <a:schemeClr val="accent1"/>
                </a:solidFill>
                <a:latin typeface="Galano Grotesque SemiBo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Solution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B398EC5-1448-AA1C-75DD-C770B7BE9EEF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153399" y="2789644"/>
            <a:ext cx="3435695" cy="167407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description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A1888C5-2BCF-F114-B8C0-52BF08BDF40E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8153399" y="2200013"/>
            <a:ext cx="3435695" cy="566779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200" b="1" i="0">
                <a:solidFill>
                  <a:schemeClr val="accent1"/>
                </a:solidFill>
                <a:latin typeface="Galano Grotesque SemiBo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Outcomes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9A47740-067D-2319-ED06-17C02798A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9344" r="30726"/>
          <a:stretch/>
        </p:blipFill>
        <p:spPr>
          <a:xfrm>
            <a:off x="9591630" y="0"/>
            <a:ext cx="2600370" cy="279747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F39C4AE-ECCC-778E-9CE3-A6691249CEB4}"/>
              </a:ext>
            </a:extLst>
          </p:cNvPr>
          <p:cNvSpPr/>
          <p:nvPr userDrawn="1"/>
        </p:nvSpPr>
        <p:spPr>
          <a:xfrm>
            <a:off x="-1" y="5494526"/>
            <a:ext cx="12192000" cy="1363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tx1"/>
              </a:solidFill>
              <a:latin typeface="Galano Grotesque" panose="00000500000000000000" pitchFamily="50" charset="0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0B4A2533-A8CC-A78B-CC84-148BA49A84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9747"/>
          <a:stretch/>
        </p:blipFill>
        <p:spPr>
          <a:xfrm>
            <a:off x="6095999" y="5610054"/>
            <a:ext cx="5743575" cy="126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08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impl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FD1186-9B1D-C75C-E991-E86CEF4A0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2FEC3-A407-91D2-309C-D3B6E0123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5C47D-12BE-131A-CAF2-044F6DBCD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95CC167-07B2-6A69-1C2F-615A567DDF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905" y="299496"/>
            <a:ext cx="7550495" cy="1071608"/>
          </a:xfrm>
        </p:spPr>
        <p:txBody>
          <a:bodyPr anchor="b">
            <a:normAutofit/>
          </a:bodyPr>
          <a:lstStyle>
            <a:lvl1pPr>
              <a:defRPr sz="33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case study title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46B7F97-1AD7-30E6-CF1E-086768613AE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2905" y="1377542"/>
            <a:ext cx="5759795" cy="56677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AE9B34F-4D78-6834-5E64-F8E963D17DDD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02905" y="2797470"/>
            <a:ext cx="3435695" cy="167407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description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6C4D790-80FA-8C3D-F334-306EDFF320CB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02905" y="2207839"/>
            <a:ext cx="3435695" cy="566779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1" i="0">
                <a:solidFill>
                  <a:schemeClr val="accent1"/>
                </a:solidFill>
                <a:latin typeface="Galano Grotesque SemiBo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Challenge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36710E3-CEF6-C8DD-B180-6A816C8629BA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378152" y="2789644"/>
            <a:ext cx="3435695" cy="167407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description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F482A58-CEFD-2D7F-1954-2F997CDA84F9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378152" y="2200013"/>
            <a:ext cx="3435695" cy="566779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200" b="1" i="0">
                <a:solidFill>
                  <a:schemeClr val="accent1"/>
                </a:solidFill>
                <a:latin typeface="Galano Grotesque SemiBo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Solution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B398EC5-1448-AA1C-75DD-C770B7BE9EEF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153399" y="2789644"/>
            <a:ext cx="3435695" cy="167407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description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A1888C5-2BCF-F114-B8C0-52BF08BDF40E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8153399" y="2200013"/>
            <a:ext cx="3435695" cy="566779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200" b="1" i="0">
                <a:solidFill>
                  <a:schemeClr val="accent1"/>
                </a:solidFill>
                <a:latin typeface="Galano Grotesque SemiBo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Outcomes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9A47740-067D-2319-ED06-17C02798A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9344" r="30726"/>
          <a:stretch/>
        </p:blipFill>
        <p:spPr>
          <a:xfrm>
            <a:off x="9591630" y="0"/>
            <a:ext cx="2600370" cy="279747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F39C4AE-ECCC-778E-9CE3-A6691249CEB4}"/>
              </a:ext>
            </a:extLst>
          </p:cNvPr>
          <p:cNvSpPr/>
          <p:nvPr userDrawn="1"/>
        </p:nvSpPr>
        <p:spPr>
          <a:xfrm>
            <a:off x="-1" y="5494526"/>
            <a:ext cx="12192000" cy="13635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tx1"/>
              </a:solidFill>
              <a:latin typeface="Galano Grotesque" panose="00000500000000000000" pitchFamily="50" charset="0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0B4A2533-A8CC-A78B-CC84-148BA49A84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9747"/>
          <a:stretch/>
        </p:blipFill>
        <p:spPr>
          <a:xfrm>
            <a:off x="6095999" y="5610054"/>
            <a:ext cx="5743575" cy="126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230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imple Lave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FD1186-9B1D-C75C-E991-E86CEF4A0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2FEC3-A407-91D2-309C-D3B6E0123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5C47D-12BE-131A-CAF2-044F6DBCD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A45230-5E96-093F-BF0E-0E45BFCB25DD}"/>
              </a:ext>
            </a:extLst>
          </p:cNvPr>
          <p:cNvSpPr/>
          <p:nvPr userDrawn="1"/>
        </p:nvSpPr>
        <p:spPr>
          <a:xfrm>
            <a:off x="0" y="5508543"/>
            <a:ext cx="12192000" cy="13635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tx1"/>
              </a:solidFill>
              <a:latin typeface="Galano Grotesque" panose="00000500000000000000" pitchFamily="50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FCBD81B-3808-EC68-7674-916169010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8200"/>
          <a:stretch/>
        </p:blipFill>
        <p:spPr>
          <a:xfrm rot="5400000">
            <a:off x="7484516" y="4398416"/>
            <a:ext cx="1337768" cy="35814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7F8291B-943C-8113-B033-D4F2758662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8200" t="13921" b="24758"/>
          <a:stretch/>
        </p:blipFill>
        <p:spPr>
          <a:xfrm rot="5400000">
            <a:off x="10425034" y="5091035"/>
            <a:ext cx="1337767" cy="21961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1AA0D3-441E-F997-A573-F0E9630E4C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905" y="299496"/>
            <a:ext cx="7550495" cy="1071608"/>
          </a:xfrm>
        </p:spPr>
        <p:txBody>
          <a:bodyPr anchor="b">
            <a:normAutofit/>
          </a:bodyPr>
          <a:lstStyle>
            <a:lvl1pPr>
              <a:defRPr sz="33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case study title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971CD24-9C23-5D06-730D-5F7AEFE513B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2905" y="1377542"/>
            <a:ext cx="5759795" cy="56677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0BA00C1-FA96-017C-2477-F9EC93BA4D83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02905" y="2797470"/>
            <a:ext cx="3435695" cy="167407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description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004F17A-0329-5EDC-70B2-7BDA4942A2DA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02905" y="2207839"/>
            <a:ext cx="3435695" cy="566779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1" i="0">
                <a:solidFill>
                  <a:schemeClr val="accent1"/>
                </a:solidFill>
                <a:latin typeface="Galano Grotesque SemiBo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Challenge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F52DBB9-EE92-E25B-8146-64D591EEB8FE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378152" y="2789644"/>
            <a:ext cx="3435695" cy="167407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description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25E6F11-B2D9-BE03-3A56-ADAFC6272E21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378152" y="2200013"/>
            <a:ext cx="3435695" cy="566779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200" b="1" i="0">
                <a:solidFill>
                  <a:schemeClr val="accent1"/>
                </a:solidFill>
                <a:latin typeface="Galano Grotesque SemiBo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Solution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062A6646-0DD7-75E2-9696-9321AEECA89C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153399" y="2789644"/>
            <a:ext cx="3435695" cy="167407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description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2A7FA6F7-5816-CA18-7C3E-9B22E0CF9A65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8153399" y="2200013"/>
            <a:ext cx="3435695" cy="566779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200" b="1" i="0">
                <a:solidFill>
                  <a:schemeClr val="accent1"/>
                </a:solidFill>
                <a:latin typeface="Galano Grotesque SemiBo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Outcomes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03899231-62CD-D741-9101-C5EBEEE039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9344" r="30726"/>
          <a:stretch/>
        </p:blipFill>
        <p:spPr>
          <a:xfrm>
            <a:off x="9591630" y="0"/>
            <a:ext cx="2600370" cy="279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1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imple M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FD1186-9B1D-C75C-E991-E86CEF4A0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2FEC3-A407-91D2-309C-D3B6E0123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5C47D-12BE-131A-CAF2-044F6DBCD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A45230-5E96-093F-BF0E-0E45BFCB25DD}"/>
              </a:ext>
            </a:extLst>
          </p:cNvPr>
          <p:cNvSpPr/>
          <p:nvPr userDrawn="1"/>
        </p:nvSpPr>
        <p:spPr>
          <a:xfrm>
            <a:off x="0" y="5508543"/>
            <a:ext cx="12192000" cy="13635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tx1"/>
              </a:solidFill>
              <a:latin typeface="Galano Grotesque" panose="00000500000000000000" pitchFamily="50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1AA0D3-441E-F997-A573-F0E9630E4C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905" y="299496"/>
            <a:ext cx="7550495" cy="1071608"/>
          </a:xfrm>
        </p:spPr>
        <p:txBody>
          <a:bodyPr anchor="b">
            <a:normAutofit/>
          </a:bodyPr>
          <a:lstStyle>
            <a:lvl1pPr>
              <a:defRPr sz="33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case study title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971CD24-9C23-5D06-730D-5F7AEFE513B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2905" y="1377542"/>
            <a:ext cx="5759795" cy="56677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0BA00C1-FA96-017C-2477-F9EC93BA4D83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02905" y="2797470"/>
            <a:ext cx="3435695" cy="167407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description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004F17A-0329-5EDC-70B2-7BDA4942A2DA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02905" y="2207839"/>
            <a:ext cx="3435695" cy="566779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1" i="0">
                <a:solidFill>
                  <a:schemeClr val="accent1"/>
                </a:solidFill>
                <a:latin typeface="Galano Grotesque SemiBo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Challenge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F52DBB9-EE92-E25B-8146-64D591EEB8FE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378152" y="2789644"/>
            <a:ext cx="3435695" cy="167407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description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25E6F11-B2D9-BE03-3A56-ADAFC6272E21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378152" y="2200013"/>
            <a:ext cx="3435695" cy="566779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200" b="1" i="0">
                <a:solidFill>
                  <a:schemeClr val="accent1"/>
                </a:solidFill>
                <a:latin typeface="Galano Grotesque SemiBo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Solution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062A6646-0DD7-75E2-9696-9321AEECA89C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153399" y="2789644"/>
            <a:ext cx="3435695" cy="167407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description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2A7FA6F7-5816-CA18-7C3E-9B22E0CF9A65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8153399" y="2200013"/>
            <a:ext cx="3435695" cy="566779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200" b="1" i="0">
                <a:solidFill>
                  <a:schemeClr val="accent1"/>
                </a:solidFill>
                <a:latin typeface="Galano Grotesque SemiBo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Outcomes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03899231-62CD-D741-9101-C5EBEEE039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9344" r="30726"/>
          <a:stretch/>
        </p:blipFill>
        <p:spPr>
          <a:xfrm>
            <a:off x="9591630" y="0"/>
            <a:ext cx="2600370" cy="279747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B61AC7A-EE64-BBDE-C574-81B481D306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6725" r="4751" b="34731"/>
          <a:stretch/>
        </p:blipFill>
        <p:spPr>
          <a:xfrm>
            <a:off x="6748561" y="5508543"/>
            <a:ext cx="5443439" cy="136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724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ig Sta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83732"/>
            <a:ext cx="10515600" cy="5395232"/>
          </a:xfrm>
        </p:spPr>
        <p:txBody>
          <a:bodyPr anchor="t"/>
          <a:lstStyle>
            <a:lvl1pPr algn="ctr">
              <a:defRPr sz="15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17962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6024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ig Stat w T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6C0B829-BCEF-1848-9F6C-454BCF7A67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36779" y="544010"/>
            <a:ext cx="5559706" cy="5559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83732"/>
            <a:ext cx="10515600" cy="5395232"/>
          </a:xfrm>
        </p:spPr>
        <p:txBody>
          <a:bodyPr anchor="t"/>
          <a:lstStyle>
            <a:lvl1pPr algn="l">
              <a:defRPr sz="15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17962"/>
            <a:ext cx="10515600" cy="15001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2644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ig Stat w Larg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83732"/>
            <a:ext cx="10515600" cy="5395232"/>
          </a:xfrm>
        </p:spPr>
        <p:txBody>
          <a:bodyPr anchor="t"/>
          <a:lstStyle>
            <a:lvl1pPr algn="l">
              <a:defRPr sz="15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17962"/>
            <a:ext cx="10515600" cy="15001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13713C9-B4D5-9798-9415-BD4349B462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20" t="33947" r="60115"/>
          <a:stretch/>
        </p:blipFill>
        <p:spPr>
          <a:xfrm>
            <a:off x="7345180" y="0"/>
            <a:ext cx="4846820" cy="631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64617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ig Stat w Geometr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52B5DB4A-4460-8FFB-AB90-A92B18BC38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20" t="33947" r="60115"/>
          <a:stretch/>
        </p:blipFill>
        <p:spPr>
          <a:xfrm>
            <a:off x="7345180" y="0"/>
            <a:ext cx="4846820" cy="6319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83732"/>
            <a:ext cx="10515600" cy="5395232"/>
          </a:xfrm>
        </p:spPr>
        <p:txBody>
          <a:bodyPr anchor="t"/>
          <a:lstStyle>
            <a:lvl1pPr algn="l">
              <a:defRPr sz="15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17962"/>
            <a:ext cx="10515600" cy="15001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aphic 4">
            <a:extLst>
              <a:ext uri="{FF2B5EF4-FFF2-40B4-BE49-F238E27FC236}">
                <a16:creationId xmlns:a16="http://schemas.microsoft.com/office/drawing/2014/main" id="{16E14450-7DC9-229A-3A0A-8B90B4A97CFE}"/>
              </a:ext>
            </a:extLst>
          </p:cNvPr>
          <p:cNvGrpSpPr/>
          <p:nvPr userDrawn="1"/>
        </p:nvGrpSpPr>
        <p:grpSpPr>
          <a:xfrm>
            <a:off x="7371727" y="847899"/>
            <a:ext cx="3818575" cy="2841910"/>
            <a:chOff x="8453907" y="2414247"/>
            <a:chExt cx="1980213" cy="1473741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6C88AB2-D8E6-F7FC-C908-14F9201C5DC1}"/>
                </a:ext>
              </a:extLst>
            </p:cNvPr>
            <p:cNvSpPr/>
            <p:nvPr/>
          </p:nvSpPr>
          <p:spPr>
            <a:xfrm>
              <a:off x="8954828" y="2414247"/>
              <a:ext cx="694889" cy="1344689"/>
            </a:xfrm>
            <a:custGeom>
              <a:avLst/>
              <a:gdLst>
                <a:gd name="connsiteX0" fmla="*/ 694889 w 694889"/>
                <a:gd name="connsiteY0" fmla="*/ 1111667 h 1344689"/>
                <a:gd name="connsiteX1" fmla="*/ 0 w 694889"/>
                <a:gd name="connsiteY1" fmla="*/ 1344690 h 1344689"/>
                <a:gd name="connsiteX2" fmla="*/ 0 w 694889"/>
                <a:gd name="connsiteY2" fmla="*/ 232775 h 1344689"/>
                <a:gd name="connsiteX3" fmla="*/ 693676 w 694889"/>
                <a:gd name="connsiteY3" fmla="*/ 0 h 1344689"/>
                <a:gd name="connsiteX4" fmla="*/ 694889 w 694889"/>
                <a:gd name="connsiteY4" fmla="*/ 1111667 h 1344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4889" h="1344689">
                  <a:moveTo>
                    <a:pt x="694889" y="1111667"/>
                  </a:moveTo>
                  <a:lnTo>
                    <a:pt x="0" y="1344690"/>
                  </a:lnTo>
                  <a:lnTo>
                    <a:pt x="0" y="232775"/>
                  </a:lnTo>
                  <a:lnTo>
                    <a:pt x="693676" y="0"/>
                  </a:lnTo>
                  <a:lnTo>
                    <a:pt x="694889" y="1111667"/>
                  </a:lnTo>
                  <a:close/>
                </a:path>
              </a:pathLst>
            </a:custGeom>
            <a:solidFill>
              <a:srgbClr val="241F20"/>
            </a:solidFill>
            <a:ln w="9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Galano Grotesque" pitchFamily="2" charset="77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B2462F3-4EC5-D649-84D4-882F79528F05}"/>
                </a:ext>
              </a:extLst>
            </p:cNvPr>
            <p:cNvSpPr/>
            <p:nvPr/>
          </p:nvSpPr>
          <p:spPr>
            <a:xfrm>
              <a:off x="9932356" y="2917026"/>
              <a:ext cx="501764" cy="970962"/>
            </a:xfrm>
            <a:custGeom>
              <a:avLst/>
              <a:gdLst>
                <a:gd name="connsiteX0" fmla="*/ 501765 w 501764"/>
                <a:gd name="connsiteY0" fmla="*/ 802713 h 970962"/>
                <a:gd name="connsiteX1" fmla="*/ 0 w 501764"/>
                <a:gd name="connsiteY1" fmla="*/ 970962 h 970962"/>
                <a:gd name="connsiteX2" fmla="*/ 0 w 501764"/>
                <a:gd name="connsiteY2" fmla="*/ 168078 h 970962"/>
                <a:gd name="connsiteX3" fmla="*/ 500883 w 501764"/>
                <a:gd name="connsiteY3" fmla="*/ 0 h 970962"/>
                <a:gd name="connsiteX4" fmla="*/ 501765 w 501764"/>
                <a:gd name="connsiteY4" fmla="*/ 802713 h 97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1764" h="970962">
                  <a:moveTo>
                    <a:pt x="501765" y="802713"/>
                  </a:moveTo>
                  <a:lnTo>
                    <a:pt x="0" y="970962"/>
                  </a:lnTo>
                  <a:lnTo>
                    <a:pt x="0" y="168078"/>
                  </a:lnTo>
                  <a:lnTo>
                    <a:pt x="500883" y="0"/>
                  </a:lnTo>
                  <a:lnTo>
                    <a:pt x="501765" y="802713"/>
                  </a:lnTo>
                  <a:close/>
                </a:path>
              </a:pathLst>
            </a:custGeom>
            <a:solidFill>
              <a:schemeClr val="accent4"/>
            </a:solidFill>
            <a:ln w="9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Galano Grotesque" pitchFamily="2" charset="77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0CDEBCB-B1D8-A8DE-A0C8-D5DFA794D752}"/>
                </a:ext>
              </a:extLst>
            </p:cNvPr>
            <p:cNvSpPr/>
            <p:nvPr/>
          </p:nvSpPr>
          <p:spPr>
            <a:xfrm>
              <a:off x="8453907" y="3127389"/>
              <a:ext cx="876429" cy="459562"/>
            </a:xfrm>
            <a:custGeom>
              <a:avLst/>
              <a:gdLst>
                <a:gd name="connsiteX0" fmla="*/ 876430 w 876429"/>
                <a:gd name="connsiteY0" fmla="*/ 163677 h 459562"/>
                <a:gd name="connsiteX1" fmla="*/ 0 w 876429"/>
                <a:gd name="connsiteY1" fmla="*/ 459562 h 459562"/>
                <a:gd name="connsiteX2" fmla="*/ 0 w 876429"/>
                <a:gd name="connsiteY2" fmla="*/ 295695 h 459562"/>
                <a:gd name="connsiteX3" fmla="*/ 875510 w 876429"/>
                <a:gd name="connsiteY3" fmla="*/ 0 h 459562"/>
                <a:gd name="connsiteX4" fmla="*/ 876430 w 876429"/>
                <a:gd name="connsiteY4" fmla="*/ 163677 h 459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6429" h="459562">
                  <a:moveTo>
                    <a:pt x="876430" y="163677"/>
                  </a:moveTo>
                  <a:lnTo>
                    <a:pt x="0" y="459562"/>
                  </a:lnTo>
                  <a:lnTo>
                    <a:pt x="0" y="295695"/>
                  </a:lnTo>
                  <a:lnTo>
                    <a:pt x="875510" y="0"/>
                  </a:lnTo>
                  <a:lnTo>
                    <a:pt x="876430" y="163677"/>
                  </a:lnTo>
                  <a:close/>
                </a:path>
              </a:pathLst>
            </a:custGeom>
            <a:solidFill>
              <a:srgbClr val="FFA100"/>
            </a:solidFill>
            <a:ln w="9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Galano Grotesque" pitchFamily="2" charset="77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781308A-E0B5-68DA-B037-326AB2C7FF4A}"/>
                </a:ext>
              </a:extLst>
            </p:cNvPr>
            <p:cNvSpPr/>
            <p:nvPr/>
          </p:nvSpPr>
          <p:spPr>
            <a:xfrm>
              <a:off x="8453907" y="2827218"/>
              <a:ext cx="876429" cy="459552"/>
            </a:xfrm>
            <a:custGeom>
              <a:avLst/>
              <a:gdLst>
                <a:gd name="connsiteX0" fmla="*/ 876430 w 876429"/>
                <a:gd name="connsiteY0" fmla="*/ 163677 h 459552"/>
                <a:gd name="connsiteX1" fmla="*/ 0 w 876429"/>
                <a:gd name="connsiteY1" fmla="*/ 459553 h 459552"/>
                <a:gd name="connsiteX2" fmla="*/ 0 w 876429"/>
                <a:gd name="connsiteY2" fmla="*/ 295695 h 459552"/>
                <a:gd name="connsiteX3" fmla="*/ 875510 w 876429"/>
                <a:gd name="connsiteY3" fmla="*/ 0 h 459552"/>
                <a:gd name="connsiteX4" fmla="*/ 876430 w 876429"/>
                <a:gd name="connsiteY4" fmla="*/ 163677 h 459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6429" h="459552">
                  <a:moveTo>
                    <a:pt x="876430" y="163677"/>
                  </a:moveTo>
                  <a:lnTo>
                    <a:pt x="0" y="459553"/>
                  </a:lnTo>
                  <a:lnTo>
                    <a:pt x="0" y="295695"/>
                  </a:lnTo>
                  <a:lnTo>
                    <a:pt x="875510" y="0"/>
                  </a:lnTo>
                  <a:lnTo>
                    <a:pt x="876430" y="163677"/>
                  </a:lnTo>
                  <a:close/>
                </a:path>
              </a:pathLst>
            </a:custGeom>
            <a:solidFill>
              <a:srgbClr val="FFA100"/>
            </a:solidFill>
            <a:ln w="9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Galano Grotesque" pitchFamily="2" charset="77"/>
              </a:endParaRPr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E9201059-8255-2D2F-5546-B08A7CC83E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006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ig Stat w Geomet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B952BFD3-5A7D-3FEB-938B-11F7B635D5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20" t="33947" r="60115"/>
          <a:stretch/>
        </p:blipFill>
        <p:spPr>
          <a:xfrm>
            <a:off x="7345180" y="0"/>
            <a:ext cx="4846820" cy="6319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83732"/>
            <a:ext cx="10515600" cy="5395232"/>
          </a:xfrm>
        </p:spPr>
        <p:txBody>
          <a:bodyPr anchor="t"/>
          <a:lstStyle>
            <a:lvl1pPr algn="l">
              <a:defRPr sz="15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17962"/>
            <a:ext cx="10515600" cy="15001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792A33D-9752-6246-94BA-2655BA5E0F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71728" y="826548"/>
            <a:ext cx="3401567" cy="338848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64AC874-AFA6-10C0-124B-B4882C0F5DA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36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9F554C-335A-BA4F-8AD9-75F7C5758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B86DFC-EBD4-E149-88C3-0FEDBD9B6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297028-8F0A-024F-8AAF-D5CC9CDEE7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5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  <a:latin typeface="Galano Grotesque" pitchFamily="2" charset="77"/>
              </a:defRPr>
            </a:lvl1pPr>
          </a:lstStyle>
          <a:p>
            <a:fld id="{C41E5A99-CE0E-1D41-8237-64872B9D5F6D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4F2D1-D11C-6D46-A33F-C882766891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3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  <a:latin typeface="Galano Grotesque" pitchFamily="2" charset="77"/>
              </a:defRPr>
            </a:lvl1pPr>
          </a:lstStyle>
          <a:p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24B28-3BBA-1646-B8D9-A7FFBCC7A0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35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  <a:latin typeface="Galano Grotesque" pitchFamily="2" charset="77"/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43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8" r:id="rId2"/>
    <p:sldLayoutId id="2147483822" r:id="rId3"/>
    <p:sldLayoutId id="2147483823" r:id="rId4"/>
    <p:sldLayoutId id="2147483651" r:id="rId5"/>
    <p:sldLayoutId id="2147483831" r:id="rId6"/>
    <p:sldLayoutId id="2147483803" r:id="rId7"/>
    <p:sldLayoutId id="2147483804" r:id="rId8"/>
    <p:sldLayoutId id="2147483777" r:id="rId9"/>
    <p:sldLayoutId id="2147483776" r:id="rId10"/>
    <p:sldLayoutId id="2147483671" r:id="rId11"/>
    <p:sldLayoutId id="2147483659" r:id="rId12"/>
    <p:sldLayoutId id="2147483877" r:id="rId13"/>
    <p:sldLayoutId id="2147483660" r:id="rId14"/>
    <p:sldLayoutId id="2147483661" r:id="rId15"/>
    <p:sldLayoutId id="2147483662" r:id="rId16"/>
    <p:sldLayoutId id="2147483818" r:id="rId17"/>
    <p:sldLayoutId id="2147483878" r:id="rId18"/>
    <p:sldLayoutId id="2147483817" r:id="rId19"/>
    <p:sldLayoutId id="2147483832" r:id="rId20"/>
    <p:sldLayoutId id="2147483819" r:id="rId21"/>
    <p:sldLayoutId id="2147483833" r:id="rId22"/>
    <p:sldLayoutId id="2147483759" r:id="rId23"/>
    <p:sldLayoutId id="2147483756" r:id="rId24"/>
    <p:sldLayoutId id="2147483757" r:id="rId25"/>
    <p:sldLayoutId id="2147483681" r:id="rId26"/>
    <p:sldLayoutId id="2147483758" r:id="rId27"/>
    <p:sldLayoutId id="2147483668" r:id="rId28"/>
    <p:sldLayoutId id="2147483709" r:id="rId29"/>
    <p:sldLayoutId id="2147483710" r:id="rId30"/>
    <p:sldLayoutId id="2147483711" r:id="rId31"/>
    <p:sldLayoutId id="2147483712" r:id="rId32"/>
    <p:sldLayoutId id="2147483807" r:id="rId33"/>
    <p:sldLayoutId id="2147483838" r:id="rId34"/>
    <p:sldLayoutId id="2147483839" r:id="rId35"/>
    <p:sldLayoutId id="2147483843" r:id="rId36"/>
    <p:sldLayoutId id="2147483847" r:id="rId37"/>
    <p:sldLayoutId id="2147483840" r:id="rId38"/>
    <p:sldLayoutId id="2147483841" r:id="rId39"/>
    <p:sldLayoutId id="2147483844" r:id="rId40"/>
    <p:sldLayoutId id="2147483845" r:id="rId41"/>
    <p:sldLayoutId id="2147483842" r:id="rId42"/>
    <p:sldLayoutId id="2147483846" r:id="rId43"/>
    <p:sldLayoutId id="2147483780" r:id="rId44"/>
    <p:sldLayoutId id="2147483872" r:id="rId45"/>
    <p:sldLayoutId id="2147483870" r:id="rId46"/>
    <p:sldLayoutId id="2147483775" r:id="rId47"/>
    <p:sldLayoutId id="2147483864" r:id="rId48"/>
    <p:sldLayoutId id="2147483865" r:id="rId49"/>
    <p:sldLayoutId id="2147483867" r:id="rId50"/>
    <p:sldLayoutId id="2147483868" r:id="rId51"/>
    <p:sldLayoutId id="2147483858" r:id="rId52"/>
    <p:sldLayoutId id="2147483857" r:id="rId53"/>
    <p:sldLayoutId id="2147483812" r:id="rId54"/>
    <p:sldLayoutId id="2147483834" r:id="rId55"/>
    <p:sldLayoutId id="2147483654" r:id="rId56"/>
    <p:sldLayoutId id="2147483650" r:id="rId57"/>
    <p:sldLayoutId id="2147483663" r:id="rId58"/>
    <p:sldLayoutId id="2147483874" r:id="rId59"/>
    <p:sldLayoutId id="2147483835" r:id="rId60"/>
    <p:sldLayoutId id="2147483652" r:id="rId61"/>
    <p:sldLayoutId id="2147483653" r:id="rId62"/>
    <p:sldLayoutId id="2147483656" r:id="rId63"/>
    <p:sldLayoutId id="2147483837" r:id="rId64"/>
    <p:sldLayoutId id="2147483876" r:id="rId65"/>
    <p:sldLayoutId id="2147483875" r:id="rId66"/>
    <p:sldLayoutId id="2147483768" r:id="rId67"/>
    <p:sldLayoutId id="2147483836" r:id="rId68"/>
    <p:sldLayoutId id="2147483682" r:id="rId69"/>
    <p:sldLayoutId id="2147483767" r:id="rId70"/>
    <p:sldLayoutId id="2147483769" r:id="rId71"/>
    <p:sldLayoutId id="2147483680" r:id="rId72"/>
    <p:sldLayoutId id="2147483830" r:id="rId73"/>
    <p:sldLayoutId id="2147483755" r:id="rId74"/>
    <p:sldLayoutId id="2147483655" r:id="rId75"/>
    <p:sldLayoutId id="2147483848" r:id="rId76"/>
    <p:sldLayoutId id="2147483849" r:id="rId77"/>
    <p:sldLayoutId id="2147483850" r:id="rId78"/>
    <p:sldLayoutId id="2147483851" r:id="rId79"/>
    <p:sldLayoutId id="2147483853" r:id="rId80"/>
    <p:sldLayoutId id="2147483781" r:id="rId81"/>
    <p:sldLayoutId id="2147483679" r:id="rId82"/>
    <p:sldLayoutId id="2147483782" r:id="rId83"/>
    <p:sldLayoutId id="2147483852" r:id="rId84"/>
    <p:sldLayoutId id="2147483809" r:id="rId85"/>
    <p:sldLayoutId id="2147483686" r:id="rId86"/>
    <p:sldLayoutId id="2147483856" r:id="rId87"/>
    <p:sldLayoutId id="2147483787" r:id="rId88"/>
    <p:sldLayoutId id="2147483855" r:id="rId89"/>
    <p:sldLayoutId id="2147483786" r:id="rId90"/>
    <p:sldLayoutId id="2147483811" r:id="rId91"/>
    <p:sldLayoutId id="2147483859" r:id="rId92"/>
    <p:sldLayoutId id="2147483860" r:id="rId93"/>
    <p:sldLayoutId id="2147483861" r:id="rId94"/>
    <p:sldLayoutId id="2147483667" r:id="rId95"/>
    <p:sldLayoutId id="2147483684" r:id="rId96"/>
    <p:sldLayoutId id="2147483666" r:id="rId97"/>
    <p:sldLayoutId id="2147483799" r:id="rId98"/>
    <p:sldLayoutId id="2147483800" r:id="rId99"/>
    <p:sldLayoutId id="2147483801" r:id="rId100"/>
    <p:sldLayoutId id="2147483764" r:id="rId101"/>
    <p:sldLayoutId id="2147483788" r:id="rId102"/>
    <p:sldLayoutId id="2147483665" r:id="rId103"/>
    <p:sldLayoutId id="2147483790" r:id="rId104"/>
    <p:sldLayoutId id="2147483791" r:id="rId105"/>
    <p:sldLayoutId id="2147483785" r:id="rId106"/>
    <p:sldLayoutId id="2147483783" r:id="rId107"/>
    <p:sldLayoutId id="2147483784" r:id="rId108"/>
    <p:sldLayoutId id="2147483796" r:id="rId109"/>
    <p:sldLayoutId id="2147483854" r:id="rId110"/>
    <p:sldLayoutId id="2147483793" r:id="rId111"/>
    <p:sldLayoutId id="2147483795" r:id="rId112"/>
    <p:sldLayoutId id="2147483792" r:id="rId113"/>
    <p:sldLayoutId id="2147483805" r:id="rId114"/>
    <p:sldLayoutId id="2147483794" r:id="rId115"/>
    <p:sldLayoutId id="2147483765" r:id="rId116"/>
    <p:sldLayoutId id="2147483766" r:id="rId117"/>
    <p:sldLayoutId id="2147483789" r:id="rId118"/>
    <p:sldLayoutId id="2147483862" r:id="rId119"/>
    <p:sldLayoutId id="2147483762" r:id="rId120"/>
    <p:sldLayoutId id="2147483763" r:id="rId121"/>
    <p:sldLayoutId id="2147483778" r:id="rId122"/>
    <p:sldLayoutId id="2147483779" r:id="rId123"/>
    <p:sldLayoutId id="2147483685" r:id="rId124"/>
    <p:sldLayoutId id="2147483754" r:id="rId125"/>
    <p:sldLayoutId id="2147483815" r:id="rId126"/>
    <p:sldLayoutId id="2147483760" r:id="rId127"/>
    <p:sldLayoutId id="2147483683" r:id="rId128"/>
    <p:sldLayoutId id="2147483761" r:id="rId129"/>
    <p:sldLayoutId id="2147483814" r:id="rId130"/>
    <p:sldLayoutId id="2147483676" r:id="rId131"/>
    <p:sldLayoutId id="2147483674" r:id="rId132"/>
    <p:sldLayoutId id="2147483673" r:id="rId133"/>
    <p:sldLayoutId id="2147483677" r:id="rId134"/>
    <p:sldLayoutId id="2147483678" r:id="rId135"/>
    <p:sldLayoutId id="2147483664" r:id="rId136"/>
    <p:sldLayoutId id="2147483670" r:id="rId137"/>
    <p:sldLayoutId id="2147483879" r:id="rId138"/>
    <p:sldLayoutId id="2147483880" r:id="rId139"/>
    <p:sldLayoutId id="2147483881" r:id="rId140"/>
    <p:sldLayoutId id="2147483882" r:id="rId14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accent1"/>
          </a:solidFill>
          <a:latin typeface="Galano Grotesque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alano Grotesque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alano Grotesque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alano Grotesque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Galano Grotesque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Galano Grotesque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slide" Target="slide4.xml"/><Relationship Id="rId7" Type="http://schemas.openxmlformats.org/officeDocument/2006/relationships/slide" Target="slide2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3.xml"/><Relationship Id="rId6" Type="http://schemas.openxmlformats.org/officeDocument/2006/relationships/slide" Target="slide17.xml"/><Relationship Id="rId5" Type="http://schemas.openxmlformats.org/officeDocument/2006/relationships/slide" Target="slide13.xml"/><Relationship Id="rId4" Type="http://schemas.openxmlformats.org/officeDocument/2006/relationships/slide" Target="slide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68.png"/><Relationship Id="rId5" Type="http://schemas.openxmlformats.org/officeDocument/2006/relationships/hyperlink" Target="https://lab.secondstreet.com/best-of-ballot-calendar-revenue-calculator/" TargetMode="External"/><Relationship Id="rId4" Type="http://schemas.openxmlformats.org/officeDocument/2006/relationships/hyperlink" Target="https://lab.secondstreet.com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1.xml"/><Relationship Id="rId4" Type="http://schemas.openxmlformats.org/officeDocument/2006/relationships/hyperlink" Target="https://lab.secondstreet.com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E2EF2-9E15-0FE2-17D2-BBDBAD6BD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861" y="2733002"/>
            <a:ext cx="8063121" cy="2387600"/>
          </a:xfrm>
        </p:spPr>
        <p:txBody>
          <a:bodyPr/>
          <a:lstStyle/>
          <a:p>
            <a:r>
              <a:rPr lang="en-US" dirty="0">
                <a:latin typeface="Galano Grotesque"/>
              </a:rPr>
              <a:t>Sample Promotions Pricing for Newspapers</a:t>
            </a:r>
            <a:endParaRPr lang="en-US" dirty="0"/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A8DDFE71-C088-5138-56C7-47FC155C0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43" y="933297"/>
            <a:ext cx="4049486" cy="60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10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>
          <a:extLst>
            <a:ext uri="{FF2B5EF4-FFF2-40B4-BE49-F238E27FC236}">
              <a16:creationId xmlns:a16="http://schemas.microsoft.com/office/drawing/2014/main" id="{3C4D7A5A-85F9-0610-4204-B690B1C9E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A61108D-D531-1CDB-8495-943998E1FA6E}"/>
              </a:ext>
            </a:extLst>
          </p:cNvPr>
          <p:cNvSpPr/>
          <p:nvPr/>
        </p:nvSpPr>
        <p:spPr>
          <a:xfrm>
            <a:off x="734189" y="5962510"/>
            <a:ext cx="723065" cy="7675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7C5F1C-3EB0-4D5D-FEF2-EACCD774FD09}"/>
              </a:ext>
            </a:extLst>
          </p:cNvPr>
          <p:cNvSpPr/>
          <p:nvPr/>
        </p:nvSpPr>
        <p:spPr>
          <a:xfrm>
            <a:off x="534254" y="1135291"/>
            <a:ext cx="11113038" cy="553699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72C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sX0" fmla="*/ 0 w 10795964"/>
                      <a:gd name="csY0" fmla="*/ 975698 h 5854068"/>
                      <a:gd name="csX1" fmla="*/ 975698 w 10795964"/>
                      <a:gd name="csY1" fmla="*/ 0 h 5854068"/>
                      <a:gd name="csX2" fmla="*/ 9820266 w 10795964"/>
                      <a:gd name="csY2" fmla="*/ 0 h 5854068"/>
                      <a:gd name="csX3" fmla="*/ 10795964 w 10795964"/>
                      <a:gd name="csY3" fmla="*/ 975698 h 5854068"/>
                      <a:gd name="csX4" fmla="*/ 10795964 w 10795964"/>
                      <a:gd name="csY4" fmla="*/ 4878370 h 5854068"/>
                      <a:gd name="csX5" fmla="*/ 9820266 w 10795964"/>
                      <a:gd name="csY5" fmla="*/ 5854068 h 5854068"/>
                      <a:gd name="csX6" fmla="*/ 975698 w 10795964"/>
                      <a:gd name="csY6" fmla="*/ 5854068 h 5854068"/>
                      <a:gd name="csX7" fmla="*/ 0 w 10795964"/>
                      <a:gd name="csY7" fmla="*/ 4878370 h 5854068"/>
                      <a:gd name="csX8" fmla="*/ 0 w 10795964"/>
                      <a:gd name="csY8" fmla="*/ 975698 h 585406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10795964" h="5854068" fill="none" extrusionOk="0">
                        <a:moveTo>
                          <a:pt x="0" y="975698"/>
                        </a:moveTo>
                        <a:cubicBezTo>
                          <a:pt x="-83952" y="412462"/>
                          <a:pt x="491761" y="25572"/>
                          <a:pt x="975698" y="0"/>
                        </a:cubicBezTo>
                        <a:cubicBezTo>
                          <a:pt x="4061717" y="-29507"/>
                          <a:pt x="7053541" y="56528"/>
                          <a:pt x="9820266" y="0"/>
                        </a:cubicBezTo>
                        <a:cubicBezTo>
                          <a:pt x="10364712" y="103159"/>
                          <a:pt x="10758535" y="471483"/>
                          <a:pt x="10795964" y="975698"/>
                        </a:cubicBezTo>
                        <a:cubicBezTo>
                          <a:pt x="10674408" y="2290258"/>
                          <a:pt x="10943072" y="3112563"/>
                          <a:pt x="10795964" y="4878370"/>
                        </a:cubicBezTo>
                        <a:cubicBezTo>
                          <a:pt x="10815288" y="5362439"/>
                          <a:pt x="10364692" y="5863810"/>
                          <a:pt x="9820266" y="5854068"/>
                        </a:cubicBezTo>
                        <a:cubicBezTo>
                          <a:pt x="8258161" y="5704710"/>
                          <a:pt x="5017498" y="5965455"/>
                          <a:pt x="975698" y="5854068"/>
                        </a:cubicBezTo>
                        <a:cubicBezTo>
                          <a:pt x="436489" y="5931137"/>
                          <a:pt x="-55636" y="5371467"/>
                          <a:pt x="0" y="4878370"/>
                        </a:cubicBezTo>
                        <a:cubicBezTo>
                          <a:pt x="155855" y="4000028"/>
                          <a:pt x="52291" y="2885944"/>
                          <a:pt x="0" y="975698"/>
                        </a:cubicBezTo>
                        <a:close/>
                      </a:path>
                      <a:path w="10795964" h="5854068" stroke="0" extrusionOk="0">
                        <a:moveTo>
                          <a:pt x="0" y="975698"/>
                        </a:moveTo>
                        <a:cubicBezTo>
                          <a:pt x="-22773" y="365349"/>
                          <a:pt x="408745" y="2419"/>
                          <a:pt x="975698" y="0"/>
                        </a:cubicBezTo>
                        <a:cubicBezTo>
                          <a:pt x="3408650" y="52825"/>
                          <a:pt x="7833658" y="-123174"/>
                          <a:pt x="9820266" y="0"/>
                        </a:cubicBezTo>
                        <a:cubicBezTo>
                          <a:pt x="10372092" y="21914"/>
                          <a:pt x="10826186" y="444981"/>
                          <a:pt x="10795964" y="975698"/>
                        </a:cubicBezTo>
                        <a:cubicBezTo>
                          <a:pt x="10940894" y="2848083"/>
                          <a:pt x="10814223" y="3836480"/>
                          <a:pt x="10795964" y="4878370"/>
                        </a:cubicBezTo>
                        <a:cubicBezTo>
                          <a:pt x="10749358" y="5357331"/>
                          <a:pt x="10334556" y="5832058"/>
                          <a:pt x="9820266" y="5854068"/>
                        </a:cubicBezTo>
                        <a:cubicBezTo>
                          <a:pt x="7542987" y="6023479"/>
                          <a:pt x="4619936" y="5939622"/>
                          <a:pt x="975698" y="5854068"/>
                        </a:cubicBezTo>
                        <a:cubicBezTo>
                          <a:pt x="421132" y="5860591"/>
                          <a:pt x="25356" y="5366667"/>
                          <a:pt x="0" y="4878370"/>
                        </a:cubicBezTo>
                        <a:cubicBezTo>
                          <a:pt x="-92943" y="3830627"/>
                          <a:pt x="-168235" y="2103420"/>
                          <a:pt x="0" y="97569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Google Shape;388;p48">
            <a:extLst>
              <a:ext uri="{FF2B5EF4-FFF2-40B4-BE49-F238E27FC236}">
                <a16:creationId xmlns:a16="http://schemas.microsoft.com/office/drawing/2014/main" id="{2D88CD6A-6562-D505-4B09-36EF0DCECC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11" y="2024"/>
            <a:ext cx="12106082" cy="76301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3200" b="1" dirty="0">
                <a:solidFill>
                  <a:schemeClr val="accent1"/>
                </a:solidFill>
                <a:latin typeface="Galano Grotesque"/>
              </a:rPr>
              <a:t>Sweepstakes Title Sponsorship</a:t>
            </a:r>
            <a:endParaRPr lang="en-US" sz="3200">
              <a:solidFill>
                <a:schemeClr val="accent1"/>
              </a:solidFill>
            </a:endParaRPr>
          </a:p>
        </p:txBody>
      </p:sp>
      <p:graphicFrame>
        <p:nvGraphicFramePr>
          <p:cNvPr id="390" name="Google Shape;390;p48">
            <a:extLst>
              <a:ext uri="{FF2B5EF4-FFF2-40B4-BE49-F238E27FC236}">
                <a16:creationId xmlns:a16="http://schemas.microsoft.com/office/drawing/2014/main" id="{6517C583-0636-1447-B5AF-4E700F23D8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6230095"/>
              </p:ext>
            </p:extLst>
          </p:nvPr>
        </p:nvGraphicFramePr>
        <p:xfrm>
          <a:off x="1048389" y="1291366"/>
          <a:ext cx="10097388" cy="5077580"/>
        </p:xfrm>
        <a:graphic>
          <a:graphicData uri="http://schemas.openxmlformats.org/drawingml/2006/table">
            <a:tbl>
              <a:tblPr bandRow="1">
                <a:noFill/>
              </a:tblPr>
              <a:tblGrid>
                <a:gridCol w="10097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9003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50" b="1" i="0" u="none" strike="noStrike" baseline="0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inclusion </a:t>
                      </a:r>
                      <a:r>
                        <a:rPr lang="en" sz="1550" b="1" i="0" u="none" strike="noStrike" baseline="0" noProof="0" dirty="0">
                          <a:solidFill>
                            <a:schemeClr val="accent1"/>
                          </a:solidFill>
                          <a:latin typeface="Galano Grotesque"/>
                          <a:sym typeface="Oswald Light"/>
                        </a:rPr>
                        <a:t>on all </a:t>
                      </a:r>
                      <a:r>
                        <a:rPr lang="en" sz="1550" b="1" i="0" u="none" strike="noStrike" baseline="0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promotional elements for the contest</a:t>
                      </a:r>
                      <a:endParaRPr sz="1550"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14144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50" b="1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Digital:</a:t>
                      </a:r>
                      <a:endParaRPr lang="en-US" sz="155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5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Exclusive 728x90 digital ad unit on contest page</a:t>
                      </a:r>
                      <a:endParaRPr lang="en-US" sz="155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5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included in contest header graphic</a:t>
                      </a:r>
                      <a:endParaRPr lang="en-US" sz="155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5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Up to 3 lead-generation questions on the contest registration form </a:t>
                      </a:r>
                      <a:endParaRPr lang="en-US" sz="155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5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Digital offer/coupon on the contest thank-you page </a:t>
                      </a:r>
                      <a:endParaRPr lang="en" sz="155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5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Opt-in for leads and email database on registration form </a:t>
                      </a:r>
                      <a:endParaRPr lang="en" sz="155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5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Social follow field(s) on registration form</a:t>
                      </a:r>
                      <a:endParaRPr lang="en-US" sz="155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5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50,000 ROS impressions</a:t>
                      </a:r>
                      <a:endParaRPr lang="en" sz="1550">
                        <a:solidFill>
                          <a:srgbClr val="2474DB"/>
                        </a:solidFill>
                        <a:sym typeface="Oswald Light"/>
                      </a:endParaRPr>
                    </a:p>
                  </a:txBody>
                  <a:tcPr marL="121899" marR="121899" marT="12167" marB="12167">
                    <a:lnL w="0">
                      <a:noFill/>
                    </a:lnL>
                    <a:lnR w="0"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720433"/>
                  </a:ext>
                </a:extLst>
              </a:tr>
              <a:tr h="53644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55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Print</a:t>
                      </a:r>
                      <a:r>
                        <a:rPr lang="en" sz="155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55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lnSpc>
                          <a:spcPct val="100000"/>
                        </a:lnSpc>
                        <a:buSzPts val="1200"/>
                        <a:buFont typeface="Oswald Light"/>
                        <a:buChar char="●"/>
                      </a:pPr>
                      <a:r>
                        <a:rPr lang="en" sz="1550" b="0" i="0" u="none" strike="noStrike" kern="1200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¼ page contest promotional ad with QR code to run one time per week for duration of promotion</a:t>
                      </a:r>
                      <a:r>
                        <a:rPr lang="en" sz="1550" b="0" i="0" u="none" strike="noStrike" kern="1200" noProof="0" dirty="0">
                          <a:solidFill>
                            <a:srgbClr val="FF0000"/>
                          </a:solidFill>
                          <a:latin typeface="Galano Grotesque"/>
                        </a:rPr>
                        <a:t> </a:t>
                      </a:r>
                      <a:endParaRPr lang="en" sz="1550" b="0" i="0" u="none" strike="noStrike" kern="1200" noProof="0" dirty="0">
                        <a:solidFill>
                          <a:srgbClr val="FF0000"/>
                        </a:solidFill>
                        <a:latin typeface="Galano Grotesque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264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55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Email</a:t>
                      </a:r>
                      <a:r>
                        <a:rPr lang="en" sz="155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55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55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2 Invitation Emails to promotional database of XXXX</a:t>
                      </a:r>
                      <a:endParaRPr lang="en-US" sz="155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55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One invite email to be sent at the beginning of the campaign</a:t>
                      </a:r>
                      <a:endParaRPr lang="en-US" sz="155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55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One last chance email to be sent 2 days before campaign ends </a:t>
                      </a: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550" b="0" i="0" u="none" strike="noStrike" noProof="0">
                          <a:solidFill>
                            <a:srgbClr val="2474DB"/>
                          </a:solidFill>
                          <a:latin typeface="Galano Grotesque"/>
                        </a:rPr>
                        <a:t>Reminder email sent to all participants when voting frequency resets (if multiple entries allowed)</a:t>
                      </a:r>
                      <a:endParaRPr lang="en" sz="1550" b="0" i="0" u="none" strike="noStrike" noProof="0" dirty="0">
                        <a:solidFill>
                          <a:srgbClr val="2474DB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55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Thank You email sent to everyone who enters with coupon or offer from your business </a:t>
                      </a: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732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55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Social</a:t>
                      </a:r>
                      <a:r>
                        <a:rPr lang="en" sz="155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55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55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Social media post made </a:t>
                      </a:r>
                      <a:r>
                        <a:rPr lang="en" sz="155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  <a:sym typeface="Oswald Light"/>
                        </a:rPr>
                        <a:t>once </a:t>
                      </a:r>
                      <a:r>
                        <a:rPr lang="en" sz="155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per </a:t>
                      </a:r>
                      <a:r>
                        <a:rPr lang="en" sz="155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  <a:sym typeface="Oswald Light"/>
                        </a:rPr>
                        <a:t>week</a:t>
                      </a:r>
                      <a:r>
                        <a:rPr lang="en" sz="155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 for length of promotion</a:t>
                      </a:r>
                      <a:endParaRPr sz="1550">
                        <a:solidFill>
                          <a:schemeClr val="accent1"/>
                        </a:solidFill>
                        <a:latin typeface="Galano Grotesque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003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5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Investment for a mid-size market: </a:t>
                      </a:r>
                      <a:r>
                        <a:rPr lang="en" sz="1550" b="1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$1,500 </a:t>
                      </a:r>
                      <a:r>
                        <a:rPr lang="en" sz="1550" b="1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  <a:sym typeface="Oswald Medium"/>
                        </a:rPr>
                        <a:t>- </a:t>
                      </a:r>
                      <a:r>
                        <a:rPr lang="en" sz="1550" b="1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$3,000</a:t>
                      </a:r>
                      <a:endParaRPr sz="1550" b="1">
                        <a:solidFill>
                          <a:schemeClr val="accent1"/>
                        </a:solidFill>
                        <a:latin typeface="Galano Grotesque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121900" marR="121900" marT="487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0B8A57FA-2029-3A36-38C0-1F64564B5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821762" y="5423472"/>
            <a:ext cx="2182842" cy="326816"/>
          </a:xfrm>
          <a:prstGeom prst="rect">
            <a:avLst/>
          </a:prstGeom>
        </p:spPr>
      </p:pic>
      <p:sp>
        <p:nvSpPr>
          <p:cNvPr id="6" name="Google Shape;389;p48">
            <a:extLst>
              <a:ext uri="{FF2B5EF4-FFF2-40B4-BE49-F238E27FC236}">
                <a16:creationId xmlns:a16="http://schemas.microsoft.com/office/drawing/2014/main" id="{CDFA095E-2F3A-A810-DB03-C9FE01059124}"/>
              </a:ext>
            </a:extLst>
          </p:cNvPr>
          <p:cNvSpPr txBox="1">
            <a:spLocks/>
          </p:cNvSpPr>
          <p:nvPr/>
        </p:nvSpPr>
        <p:spPr>
          <a:xfrm>
            <a:off x="0" y="554581"/>
            <a:ext cx="11659899" cy="50447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400" dirty="0">
                <a:latin typeface="Galano Grotesque"/>
              </a:rPr>
              <a:t>These are sweepstakes aligned with internal initiatives, events, and programming for your media company that you can attach a sponsor to for additional revenue and brand exposure.</a:t>
            </a:r>
            <a:endParaRPr lang="en-US" sz="1400">
              <a:latin typeface="Galano Grotesque"/>
            </a:endParaRPr>
          </a:p>
        </p:txBody>
      </p:sp>
    </p:spTree>
    <p:extLst>
      <p:ext uri="{BB962C8B-B14F-4D97-AF65-F5344CB8AC3E}">
        <p14:creationId xmlns:p14="http://schemas.microsoft.com/office/powerpoint/2010/main" val="930808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>
          <a:extLst>
            <a:ext uri="{FF2B5EF4-FFF2-40B4-BE49-F238E27FC236}">
              <a16:creationId xmlns:a16="http://schemas.microsoft.com/office/drawing/2014/main" id="{74F70B0F-14EA-4E4A-875E-0D2726C47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84092D-566A-16A6-4898-27DA6C99EED7}"/>
              </a:ext>
            </a:extLst>
          </p:cNvPr>
          <p:cNvSpPr/>
          <p:nvPr/>
        </p:nvSpPr>
        <p:spPr>
          <a:xfrm>
            <a:off x="734189" y="5962510"/>
            <a:ext cx="723065" cy="7675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7A6200-8F8B-0E45-D561-B83AF5A5C936}"/>
              </a:ext>
            </a:extLst>
          </p:cNvPr>
          <p:cNvSpPr/>
          <p:nvPr/>
        </p:nvSpPr>
        <p:spPr>
          <a:xfrm>
            <a:off x="646764" y="1704919"/>
            <a:ext cx="10755052" cy="399720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72C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sX0" fmla="*/ 0 w 10795964"/>
                      <a:gd name="csY0" fmla="*/ 975698 h 5854068"/>
                      <a:gd name="csX1" fmla="*/ 975698 w 10795964"/>
                      <a:gd name="csY1" fmla="*/ 0 h 5854068"/>
                      <a:gd name="csX2" fmla="*/ 9820266 w 10795964"/>
                      <a:gd name="csY2" fmla="*/ 0 h 5854068"/>
                      <a:gd name="csX3" fmla="*/ 10795964 w 10795964"/>
                      <a:gd name="csY3" fmla="*/ 975698 h 5854068"/>
                      <a:gd name="csX4" fmla="*/ 10795964 w 10795964"/>
                      <a:gd name="csY4" fmla="*/ 4878370 h 5854068"/>
                      <a:gd name="csX5" fmla="*/ 9820266 w 10795964"/>
                      <a:gd name="csY5" fmla="*/ 5854068 h 5854068"/>
                      <a:gd name="csX6" fmla="*/ 975698 w 10795964"/>
                      <a:gd name="csY6" fmla="*/ 5854068 h 5854068"/>
                      <a:gd name="csX7" fmla="*/ 0 w 10795964"/>
                      <a:gd name="csY7" fmla="*/ 4878370 h 5854068"/>
                      <a:gd name="csX8" fmla="*/ 0 w 10795964"/>
                      <a:gd name="csY8" fmla="*/ 975698 h 585406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10795964" h="5854068" fill="none" extrusionOk="0">
                        <a:moveTo>
                          <a:pt x="0" y="975698"/>
                        </a:moveTo>
                        <a:cubicBezTo>
                          <a:pt x="-83952" y="412462"/>
                          <a:pt x="491761" y="25572"/>
                          <a:pt x="975698" y="0"/>
                        </a:cubicBezTo>
                        <a:cubicBezTo>
                          <a:pt x="4061717" y="-29507"/>
                          <a:pt x="7053541" y="56528"/>
                          <a:pt x="9820266" y="0"/>
                        </a:cubicBezTo>
                        <a:cubicBezTo>
                          <a:pt x="10364712" y="103159"/>
                          <a:pt x="10758535" y="471483"/>
                          <a:pt x="10795964" y="975698"/>
                        </a:cubicBezTo>
                        <a:cubicBezTo>
                          <a:pt x="10674408" y="2290258"/>
                          <a:pt x="10943072" y="3112563"/>
                          <a:pt x="10795964" y="4878370"/>
                        </a:cubicBezTo>
                        <a:cubicBezTo>
                          <a:pt x="10815288" y="5362439"/>
                          <a:pt x="10364692" y="5863810"/>
                          <a:pt x="9820266" y="5854068"/>
                        </a:cubicBezTo>
                        <a:cubicBezTo>
                          <a:pt x="8258161" y="5704710"/>
                          <a:pt x="5017498" y="5965455"/>
                          <a:pt x="975698" y="5854068"/>
                        </a:cubicBezTo>
                        <a:cubicBezTo>
                          <a:pt x="436489" y="5931137"/>
                          <a:pt x="-55636" y="5371467"/>
                          <a:pt x="0" y="4878370"/>
                        </a:cubicBezTo>
                        <a:cubicBezTo>
                          <a:pt x="155855" y="4000028"/>
                          <a:pt x="52291" y="2885944"/>
                          <a:pt x="0" y="975698"/>
                        </a:cubicBezTo>
                        <a:close/>
                      </a:path>
                      <a:path w="10795964" h="5854068" stroke="0" extrusionOk="0">
                        <a:moveTo>
                          <a:pt x="0" y="975698"/>
                        </a:moveTo>
                        <a:cubicBezTo>
                          <a:pt x="-22773" y="365349"/>
                          <a:pt x="408745" y="2419"/>
                          <a:pt x="975698" y="0"/>
                        </a:cubicBezTo>
                        <a:cubicBezTo>
                          <a:pt x="3408650" y="52825"/>
                          <a:pt x="7833658" y="-123174"/>
                          <a:pt x="9820266" y="0"/>
                        </a:cubicBezTo>
                        <a:cubicBezTo>
                          <a:pt x="10372092" y="21914"/>
                          <a:pt x="10826186" y="444981"/>
                          <a:pt x="10795964" y="975698"/>
                        </a:cubicBezTo>
                        <a:cubicBezTo>
                          <a:pt x="10940894" y="2848083"/>
                          <a:pt x="10814223" y="3836480"/>
                          <a:pt x="10795964" y="4878370"/>
                        </a:cubicBezTo>
                        <a:cubicBezTo>
                          <a:pt x="10749358" y="5357331"/>
                          <a:pt x="10334556" y="5832058"/>
                          <a:pt x="9820266" y="5854068"/>
                        </a:cubicBezTo>
                        <a:cubicBezTo>
                          <a:pt x="7542987" y="6023479"/>
                          <a:pt x="4619936" y="5939622"/>
                          <a:pt x="975698" y="5854068"/>
                        </a:cubicBezTo>
                        <a:cubicBezTo>
                          <a:pt x="421132" y="5860591"/>
                          <a:pt x="25356" y="5366667"/>
                          <a:pt x="0" y="4878370"/>
                        </a:cubicBezTo>
                        <a:cubicBezTo>
                          <a:pt x="-92943" y="3830627"/>
                          <a:pt x="-168235" y="2103420"/>
                          <a:pt x="0" y="97569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Google Shape;388;p48">
            <a:extLst>
              <a:ext uri="{FF2B5EF4-FFF2-40B4-BE49-F238E27FC236}">
                <a16:creationId xmlns:a16="http://schemas.microsoft.com/office/drawing/2014/main" id="{45E96A26-5C12-197A-BABC-C72B47CCF0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11" y="2024"/>
            <a:ext cx="12049827" cy="73232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3200" b="1" dirty="0">
                <a:solidFill>
                  <a:schemeClr val="accent1"/>
                </a:solidFill>
                <a:latin typeface="Galano Grotesque"/>
              </a:rPr>
              <a:t>Sweepstakes Supporting Sponsorship</a:t>
            </a:r>
            <a:endParaRPr lang="en" sz="1800">
              <a:solidFill>
                <a:schemeClr val="accent1"/>
              </a:solidFill>
              <a:latin typeface="Galano Grotesque"/>
            </a:endParaRPr>
          </a:p>
        </p:txBody>
      </p:sp>
      <p:graphicFrame>
        <p:nvGraphicFramePr>
          <p:cNvPr id="390" name="Google Shape;390;p48">
            <a:extLst>
              <a:ext uri="{FF2B5EF4-FFF2-40B4-BE49-F238E27FC236}">
                <a16:creationId xmlns:a16="http://schemas.microsoft.com/office/drawing/2014/main" id="{79E7F3AE-53EA-8C1A-0DEC-17AC143EE1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6511179"/>
              </p:ext>
            </p:extLst>
          </p:nvPr>
        </p:nvGraphicFramePr>
        <p:xfrm>
          <a:off x="1273409" y="1805316"/>
          <a:ext cx="9652425" cy="3795765"/>
        </p:xfrm>
        <a:graphic>
          <a:graphicData uri="http://schemas.openxmlformats.org/drawingml/2006/table">
            <a:tbl>
              <a:tblPr bandRow="1">
                <a:noFill/>
              </a:tblPr>
              <a:tblGrid>
                <a:gridCol w="965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6321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Digital:</a:t>
                      </a:r>
                      <a:endParaRPr lang="en-US" sz="160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included in contest header graphic </a:t>
                      </a:r>
                      <a:r>
                        <a:rPr lang="en" sz="16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 </a:t>
                      </a:r>
                      <a:endParaRPr lang="en" sz="1600" b="0" i="0" u="none" strike="noStrike" noProof="0" dirty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Opt-in for list growth</a:t>
                      </a:r>
                      <a:endParaRPr lang="en" sz="1600" b="0" i="0" u="none" strike="noStrike" noProof="0" dirty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25,000 ROS promotional ad impressions that include your logo</a:t>
                      </a:r>
                      <a:endParaRPr lang="en" dirty="0"/>
                    </a:p>
                  </a:txBody>
                  <a:tcPr marL="121899" marR="121899" marT="12167" marB="12167">
                    <a:lnL w="0">
                      <a:noFill/>
                    </a:lnL>
                    <a:lnR w="0">
                      <a:noFill/>
                    </a:lnR>
                    <a:lnT w="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8575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720433"/>
                  </a:ext>
                </a:extLst>
              </a:tr>
              <a:tr h="67856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Print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lnSpc>
                          <a:spcPct val="100000"/>
                        </a:lnSpc>
                        <a:buSzPts val="1200"/>
                        <a:buFont typeface="Oswald Light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Logo included on ¼ page contest promotional </a:t>
                      </a:r>
                      <a:r>
                        <a:rPr lang="en" sz="16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  <a:sym typeface="Oswald Light"/>
                        </a:rPr>
                        <a:t>ad </a:t>
                      </a:r>
                      <a:r>
                        <a:rPr lang="en" sz="16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with QR code to run one time per week for duration of promotion</a:t>
                      </a:r>
                      <a:r>
                        <a:rPr lang="en" sz="1600" b="0" i="0" u="none" strike="noStrike" noProof="0" dirty="0">
                          <a:solidFill>
                            <a:srgbClr val="FF0000"/>
                          </a:solidFill>
                          <a:latin typeface="Galano Grotesque"/>
                        </a:rPr>
                        <a:t> </a:t>
                      </a:r>
                      <a:endParaRPr lang="en" sz="1600" b="0" i="0" u="none" strike="noStrike" noProof="0">
                        <a:solidFill>
                          <a:srgbClr val="FF0000"/>
                        </a:solidFill>
                        <a:latin typeface="Galano Grotesque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655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Email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 dirty="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Logo included in 2 invitation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email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to promotional database of 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XXXX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6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One invite email to be sent at the beginning of the campaign</a:t>
                      </a:r>
                      <a:endParaRPr lang="en-US" sz="1600" b="0" i="0" u="none" strike="noStrike" noProof="0" dirty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6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One last chance email to be sent 2 days before campaign ends </a:t>
                      </a:r>
                      <a:endParaRPr lang="en" dirty="0"/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Oswald Light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rgbClr val="2474DB"/>
                          </a:solidFill>
                          <a:latin typeface="Galano Grotesque"/>
                        </a:rPr>
                        <a:t>Logo included in Reminder email sent to all participants when voting frequency resets (if multiple entries allowed)</a:t>
                      </a:r>
                      <a:endParaRPr lang="en" sz="1600" b="0" i="0" u="none" strike="noStrike" noProof="0" dirty="0">
                        <a:solidFill>
                          <a:srgbClr val="2474DB"/>
                        </a:solidFill>
                        <a:latin typeface="Galano Grotesque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Logo included in thank you emails after registration/submission</a:t>
                      </a:r>
                      <a:endParaRPr sz="1600" dirty="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003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Investment for a mid-size market: </a:t>
                      </a: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$850 - $1,500</a:t>
                      </a:r>
                      <a:endParaRPr lang="en" sz="1600" b="1" dirty="0">
                        <a:solidFill>
                          <a:schemeClr val="accent1"/>
                        </a:solidFill>
                        <a:latin typeface="Galano Grotesque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121900" marR="121900" marT="487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A680A025-4E2D-2EA8-881E-C5613DD45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821762" y="5423472"/>
            <a:ext cx="2182842" cy="326816"/>
          </a:xfrm>
          <a:prstGeom prst="rect">
            <a:avLst/>
          </a:prstGeom>
        </p:spPr>
      </p:pic>
      <p:sp>
        <p:nvSpPr>
          <p:cNvPr id="6" name="Google Shape;389;p48">
            <a:extLst>
              <a:ext uri="{FF2B5EF4-FFF2-40B4-BE49-F238E27FC236}">
                <a16:creationId xmlns:a16="http://schemas.microsoft.com/office/drawing/2014/main" id="{1117DCB5-5860-807E-DBA6-B028049818F0}"/>
              </a:ext>
            </a:extLst>
          </p:cNvPr>
          <p:cNvSpPr txBox="1">
            <a:spLocks/>
          </p:cNvSpPr>
          <p:nvPr/>
        </p:nvSpPr>
        <p:spPr>
          <a:xfrm>
            <a:off x="0" y="554581"/>
            <a:ext cx="11659899" cy="83689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400" dirty="0">
                <a:latin typeface="Galano Grotesque"/>
              </a:rPr>
              <a:t>These are sweepstakes aligned with internal initiatives, events, and programming for your media company that you can attach a sponsor to for additional revenue and brand exposure. A supporting sponsor is a smaller advertising option that still receives brand awareness and opt-in opportunities.</a:t>
            </a:r>
            <a:endParaRPr lang="en-US" sz="1600" dirty="0">
              <a:latin typeface="Galano Grotesque"/>
            </a:endParaRPr>
          </a:p>
        </p:txBody>
      </p:sp>
    </p:spTree>
    <p:extLst>
      <p:ext uri="{BB962C8B-B14F-4D97-AF65-F5344CB8AC3E}">
        <p14:creationId xmlns:p14="http://schemas.microsoft.com/office/powerpoint/2010/main" val="3525741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>
          <a:extLst>
            <a:ext uri="{FF2B5EF4-FFF2-40B4-BE49-F238E27FC236}">
              <a16:creationId xmlns:a16="http://schemas.microsoft.com/office/drawing/2014/main" id="{BBB810CC-DDBB-74BC-BCB5-65CADBE8A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E02751B-7397-EF96-A8DC-CFD7E9F39CA2}"/>
              </a:ext>
            </a:extLst>
          </p:cNvPr>
          <p:cNvSpPr/>
          <p:nvPr/>
        </p:nvSpPr>
        <p:spPr>
          <a:xfrm>
            <a:off x="734189" y="5962510"/>
            <a:ext cx="723065" cy="7675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B217942-95B4-9AC3-022D-847256A9267E}"/>
              </a:ext>
            </a:extLst>
          </p:cNvPr>
          <p:cNvSpPr/>
          <p:nvPr/>
        </p:nvSpPr>
        <p:spPr>
          <a:xfrm>
            <a:off x="539368" y="1017667"/>
            <a:ext cx="11118152" cy="57006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72C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sX0" fmla="*/ 0 w 10795964"/>
                      <a:gd name="csY0" fmla="*/ 975698 h 5854068"/>
                      <a:gd name="csX1" fmla="*/ 975698 w 10795964"/>
                      <a:gd name="csY1" fmla="*/ 0 h 5854068"/>
                      <a:gd name="csX2" fmla="*/ 9820266 w 10795964"/>
                      <a:gd name="csY2" fmla="*/ 0 h 5854068"/>
                      <a:gd name="csX3" fmla="*/ 10795964 w 10795964"/>
                      <a:gd name="csY3" fmla="*/ 975698 h 5854068"/>
                      <a:gd name="csX4" fmla="*/ 10795964 w 10795964"/>
                      <a:gd name="csY4" fmla="*/ 4878370 h 5854068"/>
                      <a:gd name="csX5" fmla="*/ 9820266 w 10795964"/>
                      <a:gd name="csY5" fmla="*/ 5854068 h 5854068"/>
                      <a:gd name="csX6" fmla="*/ 975698 w 10795964"/>
                      <a:gd name="csY6" fmla="*/ 5854068 h 5854068"/>
                      <a:gd name="csX7" fmla="*/ 0 w 10795964"/>
                      <a:gd name="csY7" fmla="*/ 4878370 h 5854068"/>
                      <a:gd name="csX8" fmla="*/ 0 w 10795964"/>
                      <a:gd name="csY8" fmla="*/ 975698 h 585406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10795964" h="5854068" fill="none" extrusionOk="0">
                        <a:moveTo>
                          <a:pt x="0" y="975698"/>
                        </a:moveTo>
                        <a:cubicBezTo>
                          <a:pt x="-83952" y="412462"/>
                          <a:pt x="491761" y="25572"/>
                          <a:pt x="975698" y="0"/>
                        </a:cubicBezTo>
                        <a:cubicBezTo>
                          <a:pt x="4061717" y="-29507"/>
                          <a:pt x="7053541" y="56528"/>
                          <a:pt x="9820266" y="0"/>
                        </a:cubicBezTo>
                        <a:cubicBezTo>
                          <a:pt x="10364712" y="103159"/>
                          <a:pt x="10758535" y="471483"/>
                          <a:pt x="10795964" y="975698"/>
                        </a:cubicBezTo>
                        <a:cubicBezTo>
                          <a:pt x="10674408" y="2290258"/>
                          <a:pt x="10943072" y="3112563"/>
                          <a:pt x="10795964" y="4878370"/>
                        </a:cubicBezTo>
                        <a:cubicBezTo>
                          <a:pt x="10815288" y="5362439"/>
                          <a:pt x="10364692" y="5863810"/>
                          <a:pt x="9820266" y="5854068"/>
                        </a:cubicBezTo>
                        <a:cubicBezTo>
                          <a:pt x="8258161" y="5704710"/>
                          <a:pt x="5017498" y="5965455"/>
                          <a:pt x="975698" y="5854068"/>
                        </a:cubicBezTo>
                        <a:cubicBezTo>
                          <a:pt x="436489" y="5931137"/>
                          <a:pt x="-55636" y="5371467"/>
                          <a:pt x="0" y="4878370"/>
                        </a:cubicBezTo>
                        <a:cubicBezTo>
                          <a:pt x="155855" y="4000028"/>
                          <a:pt x="52291" y="2885944"/>
                          <a:pt x="0" y="975698"/>
                        </a:cubicBezTo>
                        <a:close/>
                      </a:path>
                      <a:path w="10795964" h="5854068" stroke="0" extrusionOk="0">
                        <a:moveTo>
                          <a:pt x="0" y="975698"/>
                        </a:moveTo>
                        <a:cubicBezTo>
                          <a:pt x="-22773" y="365349"/>
                          <a:pt x="408745" y="2419"/>
                          <a:pt x="975698" y="0"/>
                        </a:cubicBezTo>
                        <a:cubicBezTo>
                          <a:pt x="3408650" y="52825"/>
                          <a:pt x="7833658" y="-123174"/>
                          <a:pt x="9820266" y="0"/>
                        </a:cubicBezTo>
                        <a:cubicBezTo>
                          <a:pt x="10372092" y="21914"/>
                          <a:pt x="10826186" y="444981"/>
                          <a:pt x="10795964" y="975698"/>
                        </a:cubicBezTo>
                        <a:cubicBezTo>
                          <a:pt x="10940894" y="2848083"/>
                          <a:pt x="10814223" y="3836480"/>
                          <a:pt x="10795964" y="4878370"/>
                        </a:cubicBezTo>
                        <a:cubicBezTo>
                          <a:pt x="10749358" y="5357331"/>
                          <a:pt x="10334556" y="5832058"/>
                          <a:pt x="9820266" y="5854068"/>
                        </a:cubicBezTo>
                        <a:cubicBezTo>
                          <a:pt x="7542987" y="6023479"/>
                          <a:pt x="4619936" y="5939622"/>
                          <a:pt x="975698" y="5854068"/>
                        </a:cubicBezTo>
                        <a:cubicBezTo>
                          <a:pt x="421132" y="5860591"/>
                          <a:pt x="25356" y="5366667"/>
                          <a:pt x="0" y="4878370"/>
                        </a:cubicBezTo>
                        <a:cubicBezTo>
                          <a:pt x="-92943" y="3830627"/>
                          <a:pt x="-168235" y="2103420"/>
                          <a:pt x="0" y="97569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Google Shape;388;p48">
            <a:extLst>
              <a:ext uri="{FF2B5EF4-FFF2-40B4-BE49-F238E27FC236}">
                <a16:creationId xmlns:a16="http://schemas.microsoft.com/office/drawing/2014/main" id="{AD6707D2-0E44-1120-12A7-FDA64FD3DE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11" y="2024"/>
            <a:ext cx="11216230" cy="73232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3200" b="1" dirty="0">
                <a:solidFill>
                  <a:schemeClr val="accent1"/>
                </a:solidFill>
                <a:latin typeface="Galano Grotesque"/>
              </a:rPr>
              <a:t>Lead-Gen Sweepstakes</a:t>
            </a:r>
            <a:endParaRPr lang="en" sz="3200">
              <a:solidFill>
                <a:schemeClr val="accent1"/>
              </a:solidFill>
              <a:latin typeface="Galano Grotesque"/>
            </a:endParaRPr>
          </a:p>
        </p:txBody>
      </p:sp>
      <p:graphicFrame>
        <p:nvGraphicFramePr>
          <p:cNvPr id="390" name="Google Shape;390;p48">
            <a:extLst>
              <a:ext uri="{FF2B5EF4-FFF2-40B4-BE49-F238E27FC236}">
                <a16:creationId xmlns:a16="http://schemas.microsoft.com/office/drawing/2014/main" id="{1E5ACFD1-0241-B0BB-68D5-6EDAC7125D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2925760"/>
              </p:ext>
            </p:extLst>
          </p:nvPr>
        </p:nvGraphicFramePr>
        <p:xfrm>
          <a:off x="1007476" y="1213632"/>
          <a:ext cx="10175258" cy="5312742"/>
        </p:xfrm>
        <a:graphic>
          <a:graphicData uri="http://schemas.openxmlformats.org/drawingml/2006/table">
            <a:tbl>
              <a:tblPr bandRow="1">
                <a:noFill/>
              </a:tblPr>
              <a:tblGrid>
                <a:gridCol w="10175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862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50" b="1" i="0" u="none" strike="noStrike" baseline="0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Exclusive advertiser branding </a:t>
                      </a:r>
                      <a:r>
                        <a:rPr lang="en" sz="1450" b="1" i="0" u="none" strike="noStrike" baseline="0" noProof="0" dirty="0">
                          <a:solidFill>
                            <a:srgbClr val="2474DB"/>
                          </a:solidFill>
                          <a:latin typeface="Galano Grotesque"/>
                          <a:sym typeface="Oswald Light"/>
                        </a:rPr>
                        <a:t>on </a:t>
                      </a:r>
                      <a:r>
                        <a:rPr lang="en" sz="1450" b="1" i="0" u="none" strike="noStrike" baseline="0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promotion and </a:t>
                      </a:r>
                      <a:r>
                        <a:rPr lang="en" sz="1450" b="1" i="0" u="none" strike="noStrike" baseline="0" noProof="0" dirty="0">
                          <a:solidFill>
                            <a:srgbClr val="2474DB"/>
                          </a:solidFill>
                          <a:latin typeface="Galano Grotesque"/>
                          <a:sym typeface="Oswald Light"/>
                        </a:rPr>
                        <a:t>all </a:t>
                      </a:r>
                      <a:r>
                        <a:rPr lang="en" sz="1450" b="1" i="0" u="none" strike="noStrike" baseline="0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materials</a:t>
                      </a:r>
                      <a:endParaRPr sz="1450"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552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50" b="1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Digital:</a:t>
                      </a:r>
                      <a:endParaRPr lang="en-US" sz="145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45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Exclusive 728x90 digital ad unit on contest page</a:t>
                      </a: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45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included in contest header graphic</a:t>
                      </a:r>
                      <a:endParaRPr lang="en-US" sz="145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45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Up to 3 lead-generation questions on the contest registration form </a:t>
                      </a: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450" b="0" i="0" u="none" strike="noStrike" baseline="0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Digital offer/coupon on the contest thank-you page </a:t>
                      </a:r>
                      <a:endParaRPr lang="en" sz="1450"/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450" b="0" i="0" u="none" strike="noStrike" baseline="0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Opt-in for leads and email database on registration form </a:t>
                      </a:r>
                      <a:endParaRPr lang="en" sz="1450"/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450" b="0" i="0" u="none" strike="noStrike" baseline="0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Social follow field(s) on registration form</a:t>
                      </a:r>
                      <a:endParaRPr lang="en-US" sz="1450"/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450" b="0" i="0" u="none" strike="noStrike" baseline="0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Extra chances for one or more of the following: social media follow, opt-in, watch a video, visit a link, share w/ friends, answer a question</a:t>
                      </a: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450" b="0" i="0" u="none" strike="noStrike" kern="1200" baseline="0" noProof="0" dirty="0">
                          <a:solidFill>
                            <a:srgbClr val="2474DB"/>
                          </a:solidFill>
                          <a:latin typeface="Galano Grotesque"/>
                          <a:ea typeface="+mn-ea"/>
                          <a:cs typeface="+mn-cs"/>
                        </a:rPr>
                        <a:t>50,000 ROS impressions</a:t>
                      </a:r>
                    </a:p>
                  </a:txBody>
                  <a:tcPr marL="121899" marR="121899" marT="12167" marB="12167">
                    <a:lnL w="0">
                      <a:noFill/>
                    </a:lnL>
                    <a:lnR w="0"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720433"/>
                  </a:ext>
                </a:extLst>
              </a:tr>
              <a:tr h="54508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5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Print</a:t>
                      </a:r>
                      <a:r>
                        <a:rPr lang="en" sz="145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45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buSzPts val="1200"/>
                        <a:buFont typeface="Oswald Light"/>
                        <a:buChar char="●"/>
                      </a:pPr>
                      <a:r>
                        <a:rPr lang="en" sz="1450" b="0" i="0" u="none" strike="noStrike" kern="1200" baseline="0" noProof="0" dirty="0">
                          <a:solidFill>
                            <a:srgbClr val="2474DB"/>
                          </a:solidFill>
                          <a:latin typeface="Galano Grotesque"/>
                          <a:ea typeface="+mn-ea"/>
                          <a:cs typeface="+mn-cs"/>
                        </a:rPr>
                        <a:t>¼ page contest promotional ad with QR code to run one time per week for duration of promotion</a:t>
                      </a:r>
                      <a:r>
                        <a:rPr lang="en" sz="1450" b="0" i="0" u="none" strike="noStrike" baseline="0" noProof="0" dirty="0">
                          <a:solidFill>
                            <a:srgbClr val="FF0000"/>
                          </a:solidFill>
                          <a:latin typeface="Galano Grotesque"/>
                        </a:rPr>
                        <a:t> </a:t>
                      </a:r>
                      <a:endParaRPr sz="1450"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477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5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Email</a:t>
                      </a:r>
                      <a:r>
                        <a:rPr lang="en" sz="145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45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lnSpc>
                          <a:spcPct val="100000"/>
                        </a:lnSpc>
                        <a:buSzPts val="1200"/>
                        <a:buFont typeface="Oswald Light"/>
                        <a:buChar char="●"/>
                      </a:pPr>
                      <a:r>
                        <a:rPr lang="en" sz="145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2 Invitation Emails to promotional database of XXXX</a:t>
                      </a: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Courier New"/>
                        <a:buChar char="o"/>
                      </a:pPr>
                      <a:r>
                        <a:rPr lang="en" sz="1450" b="0" i="0" u="none" strike="noStrike" baseline="0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One invite email</a:t>
                      </a:r>
                      <a:r>
                        <a:rPr lang="en" sz="1450" b="0" i="0" u="none" strike="noStrike" baseline="0" noProof="0" dirty="0">
                          <a:solidFill>
                            <a:srgbClr val="2474DB"/>
                          </a:solidFill>
                          <a:latin typeface="Galano Grotesque"/>
                          <a:sym typeface="Oswald Light"/>
                        </a:rPr>
                        <a:t> to </a:t>
                      </a:r>
                      <a:r>
                        <a:rPr lang="en" sz="1450" b="0" i="0" u="none" strike="noStrike" baseline="0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be sent at the beginning </a:t>
                      </a:r>
                      <a:r>
                        <a:rPr lang="en" sz="1450" b="0" i="0" u="none" strike="noStrike" baseline="0" noProof="0" dirty="0">
                          <a:solidFill>
                            <a:srgbClr val="2474DB"/>
                          </a:solidFill>
                          <a:latin typeface="Galano Grotesque"/>
                          <a:sym typeface="Oswald Light"/>
                        </a:rPr>
                        <a:t>of </a:t>
                      </a:r>
                      <a:r>
                        <a:rPr lang="en" sz="1450" b="0" i="0" u="none" strike="noStrike" baseline="0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the campaign</a:t>
                      </a: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Courier New"/>
                        <a:buChar char="o"/>
                      </a:pPr>
                      <a:r>
                        <a:rPr lang="en" sz="1450" b="0" i="0" u="none" strike="noStrike" baseline="0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One last chance email to be sent 2 days before campaign ends </a:t>
                      </a:r>
                      <a:endParaRPr lang="en" sz="1450" b="0" i="0" u="none" strike="noStrike" baseline="0" noProof="0" dirty="0">
                        <a:solidFill>
                          <a:srgbClr val="2474DB"/>
                        </a:solidFill>
                        <a:latin typeface="Galano Grotesque"/>
                        <a:sym typeface="Oswald Light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450" b="0" i="0" u="none" strike="noStrike" baseline="0" noProof="0">
                          <a:solidFill>
                            <a:srgbClr val="2474DB"/>
                          </a:solidFill>
                          <a:latin typeface="Galano Grotesque"/>
                        </a:rPr>
                        <a:t>Reminder email sent to all participants when voting frequency resets (if multiple entries allowed)</a:t>
                      </a:r>
                      <a:endParaRPr lang="en" sz="1450" b="0" i="0" u="none" strike="noStrike" baseline="0" noProof="0" dirty="0">
                        <a:solidFill>
                          <a:srgbClr val="2474DB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450" b="0" i="0" u="none" strike="noStrike" baseline="0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Thank</a:t>
                      </a:r>
                      <a:r>
                        <a:rPr lang="en" sz="1450" b="0" i="0" u="none" strike="noStrike" baseline="0" noProof="0" dirty="0">
                          <a:solidFill>
                            <a:srgbClr val="2474DB"/>
                          </a:solidFill>
                          <a:latin typeface="Galano Grotesque"/>
                          <a:sym typeface="Oswald Light"/>
                        </a:rPr>
                        <a:t> </a:t>
                      </a:r>
                      <a:r>
                        <a:rPr lang="en" sz="1450" b="0" i="0" u="none" strike="noStrike" baseline="0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You</a:t>
                      </a:r>
                      <a:r>
                        <a:rPr lang="en" sz="1450" b="0" i="0" u="none" strike="noStrike" baseline="0" noProof="0" dirty="0">
                          <a:solidFill>
                            <a:srgbClr val="2474DB"/>
                          </a:solidFill>
                          <a:latin typeface="Galano Grotesque"/>
                          <a:sym typeface="Oswald Light"/>
                        </a:rPr>
                        <a:t> email </a:t>
                      </a:r>
                      <a:r>
                        <a:rPr lang="en" sz="1450" b="0" i="0" u="none" strike="noStrike" baseline="0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sent </a:t>
                      </a:r>
                      <a:r>
                        <a:rPr lang="en" sz="1450" b="0" i="0" u="none" strike="noStrike" baseline="0" noProof="0" dirty="0">
                          <a:solidFill>
                            <a:srgbClr val="2474DB"/>
                          </a:solidFill>
                          <a:latin typeface="Galano Grotesque"/>
                          <a:sym typeface="Oswald Light"/>
                        </a:rPr>
                        <a:t>to </a:t>
                      </a:r>
                      <a:r>
                        <a:rPr lang="en" sz="1450" b="0" i="0" u="none" strike="noStrike" baseline="0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everyone who enters with coupon or offer from your business </a:t>
                      </a:r>
                      <a:endParaRPr sz="1450"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20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5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Social</a:t>
                      </a:r>
                      <a:r>
                        <a:rPr lang="en" sz="145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45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450" dirty="0">
                          <a:solidFill>
                            <a:schemeClr val="accent1"/>
                          </a:solidFill>
                          <a:latin typeface="Galano Grotesque"/>
                        </a:rPr>
                        <a:t>One boosted/paid social media post linking to the promotion</a:t>
                      </a: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2862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5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Investment for a mid-size market: $</a:t>
                      </a:r>
                      <a:r>
                        <a:rPr lang="en" sz="145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2,000 </a:t>
                      </a:r>
                      <a:r>
                        <a:rPr lang="en" sz="145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- </a:t>
                      </a:r>
                      <a:r>
                        <a:rPr lang="en" sz="145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$4,000</a:t>
                      </a:r>
                      <a:endParaRPr sz="1450" b="1">
                        <a:solidFill>
                          <a:schemeClr val="accent1"/>
                        </a:solidFill>
                        <a:latin typeface="Galano Grotesque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121900" marR="121900" marT="487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9DFE0516-0908-29BC-6AA1-56AD724AE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821762" y="5423472"/>
            <a:ext cx="2182842" cy="326816"/>
          </a:xfrm>
          <a:prstGeom prst="rect">
            <a:avLst/>
          </a:prstGeom>
        </p:spPr>
      </p:pic>
      <p:sp>
        <p:nvSpPr>
          <p:cNvPr id="6" name="Google Shape;389;p48">
            <a:extLst>
              <a:ext uri="{FF2B5EF4-FFF2-40B4-BE49-F238E27FC236}">
                <a16:creationId xmlns:a16="http://schemas.microsoft.com/office/drawing/2014/main" id="{F183B221-3EBF-F331-4F1A-16FFFACCC58C}"/>
              </a:ext>
            </a:extLst>
          </p:cNvPr>
          <p:cNvSpPr txBox="1">
            <a:spLocks/>
          </p:cNvSpPr>
          <p:nvPr/>
        </p:nvSpPr>
        <p:spPr>
          <a:xfrm>
            <a:off x="0" y="483836"/>
            <a:ext cx="11659899" cy="50447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400" dirty="0">
                <a:latin typeface="Galano Grotesque"/>
              </a:rPr>
              <a:t>These are sweepstakes designed specifically around the sponsor's initiatives to drive leads and database growth.</a:t>
            </a:r>
          </a:p>
        </p:txBody>
      </p:sp>
    </p:spTree>
    <p:extLst>
      <p:ext uri="{BB962C8B-B14F-4D97-AF65-F5344CB8AC3E}">
        <p14:creationId xmlns:p14="http://schemas.microsoft.com/office/powerpoint/2010/main" val="2239728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1E8EEE-ACDB-D197-A8A8-262A91AA9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1F28C2D-5C05-1552-3818-0EFE25D39B6F}"/>
              </a:ext>
            </a:extLst>
          </p:cNvPr>
          <p:cNvSpPr/>
          <p:nvPr/>
        </p:nvSpPr>
        <p:spPr>
          <a:xfrm>
            <a:off x="1799565" y="2405229"/>
            <a:ext cx="8161717" cy="2046832"/>
          </a:xfrm>
          <a:prstGeom prst="roundRect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0C62CD-CB4D-9B33-5DA4-E2BE6EF50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634" y="276642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Galano Grotesque"/>
              </a:rPr>
              <a:t>Photo/Video Contests</a:t>
            </a:r>
            <a:endParaRPr lang="en-US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33AC954-8853-9F50-524E-4C166CA2160C}"/>
              </a:ext>
            </a:extLst>
          </p:cNvPr>
          <p:cNvSpPr txBox="1"/>
          <p:nvPr/>
        </p:nvSpPr>
        <p:spPr>
          <a:xfrm>
            <a:off x="3369840" y="3103126"/>
            <a:ext cx="3053322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b="1">
              <a:latin typeface="Galano Grotesque"/>
            </a:endParaRPr>
          </a:p>
          <a:p>
            <a:pPr marL="0" indent="0">
              <a:buNone/>
            </a:pPr>
            <a:endParaRPr lang="en-US" sz="1400" b="1">
              <a:latin typeface="Galano Grotesque"/>
            </a:endParaRPr>
          </a:p>
          <a:p>
            <a:pPr marL="0" indent="0">
              <a:buNone/>
            </a:pPr>
            <a:endParaRPr lang="en-US" sz="1400" b="1">
              <a:latin typeface="Galano Grotesque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3964127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>
          <a:extLst>
            <a:ext uri="{FF2B5EF4-FFF2-40B4-BE49-F238E27FC236}">
              <a16:creationId xmlns:a16="http://schemas.microsoft.com/office/drawing/2014/main" id="{23D4605B-7A94-48D5-0725-36917EB7D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BA7F836-716B-58D9-97F9-7504C163B1BE}"/>
              </a:ext>
            </a:extLst>
          </p:cNvPr>
          <p:cNvSpPr/>
          <p:nvPr/>
        </p:nvSpPr>
        <p:spPr>
          <a:xfrm>
            <a:off x="734189" y="5962510"/>
            <a:ext cx="723065" cy="7675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30DE33B-2DDC-139D-1C59-B2F5AE08B5A2}"/>
              </a:ext>
            </a:extLst>
          </p:cNvPr>
          <p:cNvSpPr/>
          <p:nvPr/>
        </p:nvSpPr>
        <p:spPr>
          <a:xfrm>
            <a:off x="462658" y="1084152"/>
            <a:ext cx="11225548" cy="56341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72C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sX0" fmla="*/ 0 w 10795964"/>
                      <a:gd name="csY0" fmla="*/ 975698 h 5854068"/>
                      <a:gd name="csX1" fmla="*/ 975698 w 10795964"/>
                      <a:gd name="csY1" fmla="*/ 0 h 5854068"/>
                      <a:gd name="csX2" fmla="*/ 9820266 w 10795964"/>
                      <a:gd name="csY2" fmla="*/ 0 h 5854068"/>
                      <a:gd name="csX3" fmla="*/ 10795964 w 10795964"/>
                      <a:gd name="csY3" fmla="*/ 975698 h 5854068"/>
                      <a:gd name="csX4" fmla="*/ 10795964 w 10795964"/>
                      <a:gd name="csY4" fmla="*/ 4878370 h 5854068"/>
                      <a:gd name="csX5" fmla="*/ 9820266 w 10795964"/>
                      <a:gd name="csY5" fmla="*/ 5854068 h 5854068"/>
                      <a:gd name="csX6" fmla="*/ 975698 w 10795964"/>
                      <a:gd name="csY6" fmla="*/ 5854068 h 5854068"/>
                      <a:gd name="csX7" fmla="*/ 0 w 10795964"/>
                      <a:gd name="csY7" fmla="*/ 4878370 h 5854068"/>
                      <a:gd name="csX8" fmla="*/ 0 w 10795964"/>
                      <a:gd name="csY8" fmla="*/ 975698 h 585406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10795964" h="5854068" fill="none" extrusionOk="0">
                        <a:moveTo>
                          <a:pt x="0" y="975698"/>
                        </a:moveTo>
                        <a:cubicBezTo>
                          <a:pt x="-83952" y="412462"/>
                          <a:pt x="491761" y="25572"/>
                          <a:pt x="975698" y="0"/>
                        </a:cubicBezTo>
                        <a:cubicBezTo>
                          <a:pt x="4061717" y="-29507"/>
                          <a:pt x="7053541" y="56528"/>
                          <a:pt x="9820266" y="0"/>
                        </a:cubicBezTo>
                        <a:cubicBezTo>
                          <a:pt x="10364712" y="103159"/>
                          <a:pt x="10758535" y="471483"/>
                          <a:pt x="10795964" y="975698"/>
                        </a:cubicBezTo>
                        <a:cubicBezTo>
                          <a:pt x="10674408" y="2290258"/>
                          <a:pt x="10943072" y="3112563"/>
                          <a:pt x="10795964" y="4878370"/>
                        </a:cubicBezTo>
                        <a:cubicBezTo>
                          <a:pt x="10815288" y="5362439"/>
                          <a:pt x="10364692" y="5863810"/>
                          <a:pt x="9820266" y="5854068"/>
                        </a:cubicBezTo>
                        <a:cubicBezTo>
                          <a:pt x="8258161" y="5704710"/>
                          <a:pt x="5017498" y="5965455"/>
                          <a:pt x="975698" y="5854068"/>
                        </a:cubicBezTo>
                        <a:cubicBezTo>
                          <a:pt x="436489" y="5931137"/>
                          <a:pt x="-55636" y="5371467"/>
                          <a:pt x="0" y="4878370"/>
                        </a:cubicBezTo>
                        <a:cubicBezTo>
                          <a:pt x="155855" y="4000028"/>
                          <a:pt x="52291" y="2885944"/>
                          <a:pt x="0" y="975698"/>
                        </a:cubicBezTo>
                        <a:close/>
                      </a:path>
                      <a:path w="10795964" h="5854068" stroke="0" extrusionOk="0">
                        <a:moveTo>
                          <a:pt x="0" y="975698"/>
                        </a:moveTo>
                        <a:cubicBezTo>
                          <a:pt x="-22773" y="365349"/>
                          <a:pt x="408745" y="2419"/>
                          <a:pt x="975698" y="0"/>
                        </a:cubicBezTo>
                        <a:cubicBezTo>
                          <a:pt x="3408650" y="52825"/>
                          <a:pt x="7833658" y="-123174"/>
                          <a:pt x="9820266" y="0"/>
                        </a:cubicBezTo>
                        <a:cubicBezTo>
                          <a:pt x="10372092" y="21914"/>
                          <a:pt x="10826186" y="444981"/>
                          <a:pt x="10795964" y="975698"/>
                        </a:cubicBezTo>
                        <a:cubicBezTo>
                          <a:pt x="10940894" y="2848083"/>
                          <a:pt x="10814223" y="3836480"/>
                          <a:pt x="10795964" y="4878370"/>
                        </a:cubicBezTo>
                        <a:cubicBezTo>
                          <a:pt x="10749358" y="5357331"/>
                          <a:pt x="10334556" y="5832058"/>
                          <a:pt x="9820266" y="5854068"/>
                        </a:cubicBezTo>
                        <a:cubicBezTo>
                          <a:pt x="7542987" y="6023479"/>
                          <a:pt x="4619936" y="5939622"/>
                          <a:pt x="975698" y="5854068"/>
                        </a:cubicBezTo>
                        <a:cubicBezTo>
                          <a:pt x="421132" y="5860591"/>
                          <a:pt x="25356" y="5366667"/>
                          <a:pt x="0" y="4878370"/>
                        </a:cubicBezTo>
                        <a:cubicBezTo>
                          <a:pt x="-92943" y="3830627"/>
                          <a:pt x="-168235" y="2103420"/>
                          <a:pt x="0" y="97569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Google Shape;388;p48">
            <a:extLst>
              <a:ext uri="{FF2B5EF4-FFF2-40B4-BE49-F238E27FC236}">
                <a16:creationId xmlns:a16="http://schemas.microsoft.com/office/drawing/2014/main" id="{D403513D-40EB-36CD-3C35-D1350685C6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11" y="2024"/>
            <a:ext cx="12106082" cy="76301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3200" b="1" dirty="0">
                <a:solidFill>
                  <a:schemeClr val="accent1"/>
                </a:solidFill>
                <a:latin typeface="Galano Grotesque"/>
              </a:rPr>
              <a:t>Photo/Video Contest Title Sponsorship</a:t>
            </a:r>
            <a:endParaRPr lang="en" sz="3200" dirty="0">
              <a:solidFill>
                <a:schemeClr val="accent1"/>
              </a:solidFill>
              <a:latin typeface="Galano Grotesque"/>
            </a:endParaRPr>
          </a:p>
        </p:txBody>
      </p:sp>
      <p:graphicFrame>
        <p:nvGraphicFramePr>
          <p:cNvPr id="390" name="Google Shape;390;p48">
            <a:extLst>
              <a:ext uri="{FF2B5EF4-FFF2-40B4-BE49-F238E27FC236}">
                <a16:creationId xmlns:a16="http://schemas.microsoft.com/office/drawing/2014/main" id="{E5F7ED3A-9726-C50A-02D4-B64F44DF0B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4711456"/>
              </p:ext>
            </p:extLst>
          </p:nvPr>
        </p:nvGraphicFramePr>
        <p:xfrm>
          <a:off x="1212040" y="1176240"/>
          <a:ext cx="9674671" cy="5435931"/>
        </p:xfrm>
        <a:graphic>
          <a:graphicData uri="http://schemas.openxmlformats.org/drawingml/2006/table">
            <a:tbl>
              <a:tblPr bandRow="1">
                <a:noFill/>
              </a:tblPr>
              <a:tblGrid>
                <a:gridCol w="9674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9003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50" b="1" i="0" u="none" strike="noStrike" baseline="0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inclusion </a:t>
                      </a:r>
                      <a:r>
                        <a:rPr lang="en" sz="1450" b="1" i="0" u="none" strike="noStrike" baseline="0" noProof="0" dirty="0">
                          <a:solidFill>
                            <a:schemeClr val="accent1"/>
                          </a:solidFill>
                          <a:latin typeface="Galano Grotesque"/>
                          <a:sym typeface="Oswald Light"/>
                        </a:rPr>
                        <a:t>on all </a:t>
                      </a:r>
                      <a:r>
                        <a:rPr lang="en" sz="1450" b="1" i="0" u="none" strike="noStrike" baseline="0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promotional elements for the contest</a:t>
                      </a:r>
                      <a:endParaRPr sz="1450"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0978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50" b="1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Digital:</a:t>
                      </a:r>
                      <a:endParaRPr lang="en-US" sz="145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45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Exclusive 728x90 digital ad unit on contest page</a:t>
                      </a:r>
                      <a:endParaRPr lang="en-US" sz="145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45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included in contest header graphic</a:t>
                      </a:r>
                      <a:endParaRPr lang="en-US" sz="145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45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Up to 3 lead-generation questions on the contest registration form </a:t>
                      </a:r>
                      <a:endParaRPr lang="en-US" sz="145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45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Digital offer/coupon on the contest thank-you page </a:t>
                      </a:r>
                      <a:endParaRPr lang="en" sz="145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45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Opt-in for leads and email database on registration form </a:t>
                      </a:r>
                      <a:endParaRPr lang="en" sz="145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45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Social follow field(s) on registration form</a:t>
                      </a:r>
                      <a:endParaRPr lang="en-US" sz="145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45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50,000 ROS impressions</a:t>
                      </a:r>
                      <a:endParaRPr lang="en" sz="1450">
                        <a:solidFill>
                          <a:srgbClr val="2474DB"/>
                        </a:solidFill>
                        <a:sym typeface="Oswald Light"/>
                      </a:endParaRPr>
                    </a:p>
                  </a:txBody>
                  <a:tcPr marL="121899" marR="121899" marT="12167" marB="12167">
                    <a:lnL w="0">
                      <a:noFill/>
                    </a:lnL>
                    <a:lnR w="0"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720433"/>
                  </a:ext>
                </a:extLst>
              </a:tr>
              <a:tr h="78981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5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Print</a:t>
                      </a:r>
                      <a:r>
                        <a:rPr lang="en" sz="145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45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lnSpc>
                          <a:spcPct val="100000"/>
                        </a:lnSpc>
                        <a:buSzPts val="1200"/>
                        <a:buFont typeface="Oswald Light"/>
                        <a:buChar char="●"/>
                      </a:pPr>
                      <a:r>
                        <a:rPr lang="en" sz="1450" b="0" i="0" u="none" strike="noStrike" kern="1200" dirty="0">
                          <a:solidFill>
                            <a:srgbClr val="2474DB"/>
                          </a:solidFill>
                          <a:latin typeface="Galano Grotesque"/>
                          <a:ea typeface="+mn-ea"/>
                          <a:cs typeface="+mn-cs"/>
                        </a:rPr>
                        <a:t>Full-page, full-color ad with QR code in relevant special section</a:t>
                      </a: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buSzPts val="1200"/>
                        <a:buFont typeface="Oswald Light"/>
                        <a:buChar char="●"/>
                      </a:pPr>
                      <a:r>
                        <a:rPr lang="en" sz="1450" b="0" i="0" u="none" strike="noStrike" kern="1200" noProof="0" dirty="0">
                          <a:solidFill>
                            <a:srgbClr val="2474DB"/>
                          </a:solidFill>
                          <a:latin typeface="Galano Grotesque"/>
                          <a:ea typeface="+mn-ea"/>
                          <a:cs typeface="+mn-cs"/>
                        </a:rPr>
                        <a:t>¼ page promotional ad with QR code run weekly for duration of promotion</a:t>
                      </a:r>
                      <a:endParaRPr lang="en" sz="1450" b="0" i="0" u="none" strike="noStrike" kern="1200" noProof="0" dirty="0">
                        <a:solidFill>
                          <a:srgbClr val="2474DB"/>
                        </a:solidFill>
                        <a:latin typeface="Galano Grotesque"/>
                        <a:ea typeface="+mn-ea"/>
                        <a:cs typeface="+mn-cs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973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5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Email</a:t>
                      </a:r>
                      <a:r>
                        <a:rPr lang="en" sz="145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45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4 Invitation emails to promotional database of XXXX</a:t>
                      </a:r>
                      <a:endParaRPr lang="en-US" sz="1450" b="0" i="0" u="none" strike="noStrike" noProof="0" dirty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45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One invite email sent when submission period opens</a:t>
                      </a:r>
                      <a:endParaRPr lang="en-US" sz="145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45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One last chance invite email sent a few days before submission period ends</a:t>
                      </a:r>
                      <a:endParaRPr lang="en-US" sz="145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45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One invite email sent when voting period opens</a:t>
                      </a:r>
                      <a:endParaRPr lang="en" sz="145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45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One last chance invite email sent a few days before voting period ends</a:t>
                      </a: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45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Thank you email sent to everyone who enters with coupon or offer from your business</a:t>
                      </a:r>
                      <a:endParaRPr lang="en" sz="1450"/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20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5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Social</a:t>
                      </a:r>
                      <a:r>
                        <a:rPr lang="en" sz="145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45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45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Social media post made </a:t>
                      </a:r>
                      <a:r>
                        <a:rPr lang="en" sz="145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  <a:sym typeface="Oswald Light"/>
                        </a:rPr>
                        <a:t>once </a:t>
                      </a:r>
                      <a:r>
                        <a:rPr lang="en" sz="145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per </a:t>
                      </a:r>
                      <a:r>
                        <a:rPr lang="en" sz="145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  <a:sym typeface="Oswald Light"/>
                        </a:rPr>
                        <a:t>week</a:t>
                      </a:r>
                      <a:r>
                        <a:rPr lang="en" sz="145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 for length of promotion</a:t>
                      </a:r>
                      <a:endParaRPr sz="1450">
                        <a:solidFill>
                          <a:schemeClr val="accent1"/>
                        </a:solidFill>
                        <a:latin typeface="Galano Grotesque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003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5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Investment for a mid-size market: </a:t>
                      </a:r>
                      <a:r>
                        <a:rPr lang="en" sz="145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$3,000 </a:t>
                      </a:r>
                      <a:r>
                        <a:rPr lang="en" sz="145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- </a:t>
                      </a:r>
                      <a:r>
                        <a:rPr lang="en" sz="145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$6,000</a:t>
                      </a:r>
                      <a:endParaRPr sz="1450" b="1">
                        <a:solidFill>
                          <a:schemeClr val="accent1"/>
                        </a:solidFill>
                        <a:latin typeface="Galano Grotesque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121900" marR="121900" marT="487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918F6D10-CDF2-2F31-D575-4DF4BF7A5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821762" y="5423472"/>
            <a:ext cx="2182842" cy="326816"/>
          </a:xfrm>
          <a:prstGeom prst="rect">
            <a:avLst/>
          </a:prstGeom>
        </p:spPr>
      </p:pic>
      <p:sp>
        <p:nvSpPr>
          <p:cNvPr id="6" name="Google Shape;389;p48">
            <a:extLst>
              <a:ext uri="{FF2B5EF4-FFF2-40B4-BE49-F238E27FC236}">
                <a16:creationId xmlns:a16="http://schemas.microsoft.com/office/drawing/2014/main" id="{51E1098F-E550-F386-D060-2902C4C75D76}"/>
              </a:ext>
            </a:extLst>
          </p:cNvPr>
          <p:cNvSpPr txBox="1">
            <a:spLocks/>
          </p:cNvSpPr>
          <p:nvPr/>
        </p:nvSpPr>
        <p:spPr>
          <a:xfrm>
            <a:off x="0" y="554581"/>
            <a:ext cx="11659899" cy="50447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400" dirty="0">
                <a:latin typeface="Galano Grotesque"/>
              </a:rPr>
              <a:t>These are photo contests aligned with internal initiatives, events, and programming for your media company that you can attach a sponsor to for additional revenue and brand exposure.</a:t>
            </a:r>
            <a:endParaRPr lang="en-US" sz="1600">
              <a:latin typeface="Galano Grotesque"/>
            </a:endParaRPr>
          </a:p>
        </p:txBody>
      </p:sp>
    </p:spTree>
    <p:extLst>
      <p:ext uri="{BB962C8B-B14F-4D97-AF65-F5344CB8AC3E}">
        <p14:creationId xmlns:p14="http://schemas.microsoft.com/office/powerpoint/2010/main" val="3968077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>
          <a:extLst>
            <a:ext uri="{FF2B5EF4-FFF2-40B4-BE49-F238E27FC236}">
              <a16:creationId xmlns:a16="http://schemas.microsoft.com/office/drawing/2014/main" id="{EE3A744A-BC66-CAD4-F88B-0E8B81785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869F69-98A3-493D-47C4-3435012B9C34}"/>
              </a:ext>
            </a:extLst>
          </p:cNvPr>
          <p:cNvSpPr/>
          <p:nvPr/>
        </p:nvSpPr>
        <p:spPr>
          <a:xfrm>
            <a:off x="734189" y="5962510"/>
            <a:ext cx="723065" cy="7675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F8D5A08-8AD8-EC4E-203E-0419D4DD7F08}"/>
              </a:ext>
            </a:extLst>
          </p:cNvPr>
          <p:cNvSpPr/>
          <p:nvPr/>
        </p:nvSpPr>
        <p:spPr>
          <a:xfrm>
            <a:off x="733703" y="1718297"/>
            <a:ext cx="10739710" cy="44988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72C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sX0" fmla="*/ 0 w 10795964"/>
                      <a:gd name="csY0" fmla="*/ 975698 h 5854068"/>
                      <a:gd name="csX1" fmla="*/ 975698 w 10795964"/>
                      <a:gd name="csY1" fmla="*/ 0 h 5854068"/>
                      <a:gd name="csX2" fmla="*/ 9820266 w 10795964"/>
                      <a:gd name="csY2" fmla="*/ 0 h 5854068"/>
                      <a:gd name="csX3" fmla="*/ 10795964 w 10795964"/>
                      <a:gd name="csY3" fmla="*/ 975698 h 5854068"/>
                      <a:gd name="csX4" fmla="*/ 10795964 w 10795964"/>
                      <a:gd name="csY4" fmla="*/ 4878370 h 5854068"/>
                      <a:gd name="csX5" fmla="*/ 9820266 w 10795964"/>
                      <a:gd name="csY5" fmla="*/ 5854068 h 5854068"/>
                      <a:gd name="csX6" fmla="*/ 975698 w 10795964"/>
                      <a:gd name="csY6" fmla="*/ 5854068 h 5854068"/>
                      <a:gd name="csX7" fmla="*/ 0 w 10795964"/>
                      <a:gd name="csY7" fmla="*/ 4878370 h 5854068"/>
                      <a:gd name="csX8" fmla="*/ 0 w 10795964"/>
                      <a:gd name="csY8" fmla="*/ 975698 h 585406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10795964" h="5854068" fill="none" extrusionOk="0">
                        <a:moveTo>
                          <a:pt x="0" y="975698"/>
                        </a:moveTo>
                        <a:cubicBezTo>
                          <a:pt x="-83952" y="412462"/>
                          <a:pt x="491761" y="25572"/>
                          <a:pt x="975698" y="0"/>
                        </a:cubicBezTo>
                        <a:cubicBezTo>
                          <a:pt x="4061717" y="-29507"/>
                          <a:pt x="7053541" y="56528"/>
                          <a:pt x="9820266" y="0"/>
                        </a:cubicBezTo>
                        <a:cubicBezTo>
                          <a:pt x="10364712" y="103159"/>
                          <a:pt x="10758535" y="471483"/>
                          <a:pt x="10795964" y="975698"/>
                        </a:cubicBezTo>
                        <a:cubicBezTo>
                          <a:pt x="10674408" y="2290258"/>
                          <a:pt x="10943072" y="3112563"/>
                          <a:pt x="10795964" y="4878370"/>
                        </a:cubicBezTo>
                        <a:cubicBezTo>
                          <a:pt x="10815288" y="5362439"/>
                          <a:pt x="10364692" y="5863810"/>
                          <a:pt x="9820266" y="5854068"/>
                        </a:cubicBezTo>
                        <a:cubicBezTo>
                          <a:pt x="8258161" y="5704710"/>
                          <a:pt x="5017498" y="5965455"/>
                          <a:pt x="975698" y="5854068"/>
                        </a:cubicBezTo>
                        <a:cubicBezTo>
                          <a:pt x="436489" y="5931137"/>
                          <a:pt x="-55636" y="5371467"/>
                          <a:pt x="0" y="4878370"/>
                        </a:cubicBezTo>
                        <a:cubicBezTo>
                          <a:pt x="155855" y="4000028"/>
                          <a:pt x="52291" y="2885944"/>
                          <a:pt x="0" y="975698"/>
                        </a:cubicBezTo>
                        <a:close/>
                      </a:path>
                      <a:path w="10795964" h="5854068" stroke="0" extrusionOk="0">
                        <a:moveTo>
                          <a:pt x="0" y="975698"/>
                        </a:moveTo>
                        <a:cubicBezTo>
                          <a:pt x="-22773" y="365349"/>
                          <a:pt x="408745" y="2419"/>
                          <a:pt x="975698" y="0"/>
                        </a:cubicBezTo>
                        <a:cubicBezTo>
                          <a:pt x="3408650" y="52825"/>
                          <a:pt x="7833658" y="-123174"/>
                          <a:pt x="9820266" y="0"/>
                        </a:cubicBezTo>
                        <a:cubicBezTo>
                          <a:pt x="10372092" y="21914"/>
                          <a:pt x="10826186" y="444981"/>
                          <a:pt x="10795964" y="975698"/>
                        </a:cubicBezTo>
                        <a:cubicBezTo>
                          <a:pt x="10940894" y="2848083"/>
                          <a:pt x="10814223" y="3836480"/>
                          <a:pt x="10795964" y="4878370"/>
                        </a:cubicBezTo>
                        <a:cubicBezTo>
                          <a:pt x="10749358" y="5357331"/>
                          <a:pt x="10334556" y="5832058"/>
                          <a:pt x="9820266" y="5854068"/>
                        </a:cubicBezTo>
                        <a:cubicBezTo>
                          <a:pt x="7542987" y="6023479"/>
                          <a:pt x="4619936" y="5939622"/>
                          <a:pt x="975698" y="5854068"/>
                        </a:cubicBezTo>
                        <a:cubicBezTo>
                          <a:pt x="421132" y="5860591"/>
                          <a:pt x="25356" y="5366667"/>
                          <a:pt x="0" y="4878370"/>
                        </a:cubicBezTo>
                        <a:cubicBezTo>
                          <a:pt x="-92943" y="3830627"/>
                          <a:pt x="-168235" y="2103420"/>
                          <a:pt x="0" y="97569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Google Shape;388;p48">
            <a:extLst>
              <a:ext uri="{FF2B5EF4-FFF2-40B4-BE49-F238E27FC236}">
                <a16:creationId xmlns:a16="http://schemas.microsoft.com/office/drawing/2014/main" id="{CF1B0D8E-8FFC-A194-B628-9DD03A6DFA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11" y="2024"/>
            <a:ext cx="12049827" cy="73232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3200" b="1" dirty="0">
                <a:solidFill>
                  <a:schemeClr val="accent1"/>
                </a:solidFill>
                <a:latin typeface="Galano Grotesque"/>
              </a:rPr>
              <a:t>Photo/Video Contest Supporting Sponsorship</a:t>
            </a:r>
            <a:endParaRPr lang="en" sz="3200" dirty="0">
              <a:solidFill>
                <a:schemeClr val="accent1"/>
              </a:solidFill>
              <a:latin typeface="Galano Grotesque"/>
            </a:endParaRPr>
          </a:p>
        </p:txBody>
      </p:sp>
      <p:graphicFrame>
        <p:nvGraphicFramePr>
          <p:cNvPr id="390" name="Google Shape;390;p48">
            <a:extLst>
              <a:ext uri="{FF2B5EF4-FFF2-40B4-BE49-F238E27FC236}">
                <a16:creationId xmlns:a16="http://schemas.microsoft.com/office/drawing/2014/main" id="{60361E92-4C23-3822-FFA8-6AF087ED96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2880045"/>
              </p:ext>
            </p:extLst>
          </p:nvPr>
        </p:nvGraphicFramePr>
        <p:xfrm>
          <a:off x="1273409" y="1892215"/>
          <a:ext cx="9652425" cy="4146812"/>
        </p:xfrm>
        <a:graphic>
          <a:graphicData uri="http://schemas.openxmlformats.org/drawingml/2006/table">
            <a:tbl>
              <a:tblPr bandRow="1">
                <a:noFill/>
              </a:tblPr>
              <a:tblGrid>
                <a:gridCol w="965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56788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Digital:</a:t>
                      </a:r>
                      <a:endParaRPr lang="en-US" sz="160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included in contest header graphic </a:t>
                      </a:r>
                      <a:r>
                        <a:rPr lang="en" sz="16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 </a:t>
                      </a:r>
                      <a:endParaRPr lang="en" sz="1600" b="0" i="0" u="none" strike="noStrike" noProof="0" dirty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Opt-in for list growth</a:t>
                      </a:r>
                      <a:endParaRPr lang="en" sz="1600" b="0" i="0" u="none" strike="noStrike" noProof="0" dirty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25,000 ROS promotional ad impressions that include your logo</a:t>
                      </a:r>
                      <a:endParaRPr lang="en" dirty="0"/>
                    </a:p>
                  </a:txBody>
                  <a:tcPr marL="121899" marR="121899" marT="12167" marB="12167">
                    <a:lnL w="0">
                      <a:noFill/>
                    </a:lnL>
                    <a:lnR w="0">
                      <a:noFill/>
                    </a:lnR>
                    <a:lnT w="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8575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720433"/>
                  </a:ext>
                </a:extLst>
              </a:tr>
              <a:tr h="81205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Print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lnSpc>
                          <a:spcPct val="100000"/>
                        </a:lnSpc>
                        <a:buSzPts val="1200"/>
                        <a:buFont typeface="Oswald Light"/>
                        <a:buChar char="●"/>
                      </a:pP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Logo included on¼ page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, full-color 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contest promotional ad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with QR code 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in 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relevant special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section</a:t>
                      </a: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896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Email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 dirty="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lnSpc>
                          <a:spcPct val="100000"/>
                        </a:lnSpc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included in 4 Invitation emails </a:t>
                      </a: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  <a:sym typeface="Oswald Light"/>
                        </a:rPr>
                        <a:t>to promotional database of </a:t>
                      </a: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XXXX</a:t>
                      </a:r>
                      <a:endParaRPr lang="en-US" sz="1500" b="0" i="0" u="none" strike="noStrike" noProof="0">
                        <a:solidFill>
                          <a:srgbClr val="241F20"/>
                        </a:solidFill>
                        <a:latin typeface="Galano Grotesque"/>
                        <a:sym typeface="Oswald Light"/>
                      </a:endParaRP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One invite email sent when submission period opens</a:t>
                      </a:r>
                      <a:endParaRPr lang="en-US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One last chance invite email sent a few days before submission period ends</a:t>
                      </a:r>
                      <a:endParaRPr lang="en-US" sz="1500" b="0" i="0" u="none" strike="noStrike" noProof="0" dirty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One invite email sent when voting period opens</a:t>
                      </a:r>
                      <a:endParaRPr lang="en" sz="1500" b="0" i="0" u="none" strike="noStrike" noProof="0" dirty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One last chance invite email sent a few days before voting period ends</a:t>
                      </a:r>
                      <a:endParaRPr lang="en-US" sz="1500" b="0" i="0" u="none" strike="noStrike" noProof="0" dirty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Logo included in Thank You email sent to everyone who enters with coupon or offer from your business</a:t>
                      </a:r>
                      <a:endParaRPr dirty="0"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003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Investment for a mid-size market: </a:t>
                      </a: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$1,500</a:t>
                      </a: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 - </a:t>
                      </a: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$3,000</a:t>
                      </a:r>
                      <a:endParaRPr sz="1600" b="1" dirty="0">
                        <a:solidFill>
                          <a:schemeClr val="accent1"/>
                        </a:solidFill>
                        <a:latin typeface="Galano Grotesque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121900" marR="121900" marT="487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1F943DEB-AFD9-BE54-70D3-BA3D0236F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821762" y="5423472"/>
            <a:ext cx="2182842" cy="326816"/>
          </a:xfrm>
          <a:prstGeom prst="rect">
            <a:avLst/>
          </a:prstGeom>
        </p:spPr>
      </p:pic>
      <p:sp>
        <p:nvSpPr>
          <p:cNvPr id="6" name="Google Shape;389;p48">
            <a:extLst>
              <a:ext uri="{FF2B5EF4-FFF2-40B4-BE49-F238E27FC236}">
                <a16:creationId xmlns:a16="http://schemas.microsoft.com/office/drawing/2014/main" id="{0FF16287-BB60-5731-BAE1-E250EBAF4095}"/>
              </a:ext>
            </a:extLst>
          </p:cNvPr>
          <p:cNvSpPr txBox="1">
            <a:spLocks/>
          </p:cNvSpPr>
          <p:nvPr/>
        </p:nvSpPr>
        <p:spPr>
          <a:xfrm>
            <a:off x="0" y="554581"/>
            <a:ext cx="11659899" cy="83689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400" dirty="0">
                <a:latin typeface="Galano Grotesque"/>
              </a:rPr>
              <a:t>These are photo contests aligned with internal initiatives, events, and programming for your media company that you can attach a sponsor to for additional revenue and brand exposure. A supporting sponsor is a smaller advertising option that still receives brand awareness and opt-in opportunities.</a:t>
            </a:r>
            <a:endParaRPr lang="en-US" sz="1600" dirty="0">
              <a:latin typeface="Galano Grotesque"/>
            </a:endParaRPr>
          </a:p>
        </p:txBody>
      </p:sp>
    </p:spTree>
    <p:extLst>
      <p:ext uri="{BB962C8B-B14F-4D97-AF65-F5344CB8AC3E}">
        <p14:creationId xmlns:p14="http://schemas.microsoft.com/office/powerpoint/2010/main" val="2740289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>
          <a:extLst>
            <a:ext uri="{FF2B5EF4-FFF2-40B4-BE49-F238E27FC236}">
              <a16:creationId xmlns:a16="http://schemas.microsoft.com/office/drawing/2014/main" id="{2DA4E338-247A-BBB5-4B2B-49262C465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E9BDEC3-1FD4-D033-5F41-E539EF10563D}"/>
              </a:ext>
            </a:extLst>
          </p:cNvPr>
          <p:cNvSpPr/>
          <p:nvPr/>
        </p:nvSpPr>
        <p:spPr>
          <a:xfrm>
            <a:off x="734189" y="5962510"/>
            <a:ext cx="723065" cy="7675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9826C4-29CA-8EA9-36C1-E734A395B7B3}"/>
              </a:ext>
            </a:extLst>
          </p:cNvPr>
          <p:cNvSpPr/>
          <p:nvPr/>
        </p:nvSpPr>
        <p:spPr>
          <a:xfrm>
            <a:off x="570053" y="1033009"/>
            <a:ext cx="11143722" cy="557790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72C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sX0" fmla="*/ 0 w 10795964"/>
                      <a:gd name="csY0" fmla="*/ 975698 h 5854068"/>
                      <a:gd name="csX1" fmla="*/ 975698 w 10795964"/>
                      <a:gd name="csY1" fmla="*/ 0 h 5854068"/>
                      <a:gd name="csX2" fmla="*/ 9820266 w 10795964"/>
                      <a:gd name="csY2" fmla="*/ 0 h 5854068"/>
                      <a:gd name="csX3" fmla="*/ 10795964 w 10795964"/>
                      <a:gd name="csY3" fmla="*/ 975698 h 5854068"/>
                      <a:gd name="csX4" fmla="*/ 10795964 w 10795964"/>
                      <a:gd name="csY4" fmla="*/ 4878370 h 5854068"/>
                      <a:gd name="csX5" fmla="*/ 9820266 w 10795964"/>
                      <a:gd name="csY5" fmla="*/ 5854068 h 5854068"/>
                      <a:gd name="csX6" fmla="*/ 975698 w 10795964"/>
                      <a:gd name="csY6" fmla="*/ 5854068 h 5854068"/>
                      <a:gd name="csX7" fmla="*/ 0 w 10795964"/>
                      <a:gd name="csY7" fmla="*/ 4878370 h 5854068"/>
                      <a:gd name="csX8" fmla="*/ 0 w 10795964"/>
                      <a:gd name="csY8" fmla="*/ 975698 h 585406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10795964" h="5854068" fill="none" extrusionOk="0">
                        <a:moveTo>
                          <a:pt x="0" y="975698"/>
                        </a:moveTo>
                        <a:cubicBezTo>
                          <a:pt x="-83952" y="412462"/>
                          <a:pt x="491761" y="25572"/>
                          <a:pt x="975698" y="0"/>
                        </a:cubicBezTo>
                        <a:cubicBezTo>
                          <a:pt x="4061717" y="-29507"/>
                          <a:pt x="7053541" y="56528"/>
                          <a:pt x="9820266" y="0"/>
                        </a:cubicBezTo>
                        <a:cubicBezTo>
                          <a:pt x="10364712" y="103159"/>
                          <a:pt x="10758535" y="471483"/>
                          <a:pt x="10795964" y="975698"/>
                        </a:cubicBezTo>
                        <a:cubicBezTo>
                          <a:pt x="10674408" y="2290258"/>
                          <a:pt x="10943072" y="3112563"/>
                          <a:pt x="10795964" y="4878370"/>
                        </a:cubicBezTo>
                        <a:cubicBezTo>
                          <a:pt x="10815288" y="5362439"/>
                          <a:pt x="10364692" y="5863810"/>
                          <a:pt x="9820266" y="5854068"/>
                        </a:cubicBezTo>
                        <a:cubicBezTo>
                          <a:pt x="8258161" y="5704710"/>
                          <a:pt x="5017498" y="5965455"/>
                          <a:pt x="975698" y="5854068"/>
                        </a:cubicBezTo>
                        <a:cubicBezTo>
                          <a:pt x="436489" y="5931137"/>
                          <a:pt x="-55636" y="5371467"/>
                          <a:pt x="0" y="4878370"/>
                        </a:cubicBezTo>
                        <a:cubicBezTo>
                          <a:pt x="155855" y="4000028"/>
                          <a:pt x="52291" y="2885944"/>
                          <a:pt x="0" y="975698"/>
                        </a:cubicBezTo>
                        <a:close/>
                      </a:path>
                      <a:path w="10795964" h="5854068" stroke="0" extrusionOk="0">
                        <a:moveTo>
                          <a:pt x="0" y="975698"/>
                        </a:moveTo>
                        <a:cubicBezTo>
                          <a:pt x="-22773" y="365349"/>
                          <a:pt x="408745" y="2419"/>
                          <a:pt x="975698" y="0"/>
                        </a:cubicBezTo>
                        <a:cubicBezTo>
                          <a:pt x="3408650" y="52825"/>
                          <a:pt x="7833658" y="-123174"/>
                          <a:pt x="9820266" y="0"/>
                        </a:cubicBezTo>
                        <a:cubicBezTo>
                          <a:pt x="10372092" y="21914"/>
                          <a:pt x="10826186" y="444981"/>
                          <a:pt x="10795964" y="975698"/>
                        </a:cubicBezTo>
                        <a:cubicBezTo>
                          <a:pt x="10940894" y="2848083"/>
                          <a:pt x="10814223" y="3836480"/>
                          <a:pt x="10795964" y="4878370"/>
                        </a:cubicBezTo>
                        <a:cubicBezTo>
                          <a:pt x="10749358" y="5357331"/>
                          <a:pt x="10334556" y="5832058"/>
                          <a:pt x="9820266" y="5854068"/>
                        </a:cubicBezTo>
                        <a:cubicBezTo>
                          <a:pt x="7542987" y="6023479"/>
                          <a:pt x="4619936" y="5939622"/>
                          <a:pt x="975698" y="5854068"/>
                        </a:cubicBezTo>
                        <a:cubicBezTo>
                          <a:pt x="421132" y="5860591"/>
                          <a:pt x="25356" y="5366667"/>
                          <a:pt x="0" y="4878370"/>
                        </a:cubicBezTo>
                        <a:cubicBezTo>
                          <a:pt x="-92943" y="3830627"/>
                          <a:pt x="-168235" y="2103420"/>
                          <a:pt x="0" y="97569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Google Shape;388;p48">
            <a:extLst>
              <a:ext uri="{FF2B5EF4-FFF2-40B4-BE49-F238E27FC236}">
                <a16:creationId xmlns:a16="http://schemas.microsoft.com/office/drawing/2014/main" id="{02EB0A73-9B31-9A48-82EB-716E6E36FC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11" y="2024"/>
            <a:ext cx="12060055" cy="76301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3200" b="1" dirty="0">
                <a:solidFill>
                  <a:schemeClr val="accent1"/>
                </a:solidFill>
                <a:latin typeface="Galano Grotesque"/>
              </a:rPr>
              <a:t>Lead-Gen Photo/Video Contest Title Sponsorship</a:t>
            </a:r>
            <a:endParaRPr lang="en" sz="3200">
              <a:solidFill>
                <a:schemeClr val="accent1"/>
              </a:solidFill>
              <a:latin typeface="Galano Grotesque"/>
            </a:endParaRPr>
          </a:p>
        </p:txBody>
      </p:sp>
      <p:graphicFrame>
        <p:nvGraphicFramePr>
          <p:cNvPr id="390" name="Google Shape;390;p48">
            <a:extLst>
              <a:ext uri="{FF2B5EF4-FFF2-40B4-BE49-F238E27FC236}">
                <a16:creationId xmlns:a16="http://schemas.microsoft.com/office/drawing/2014/main" id="{C78D2AB6-08E1-2AB0-5DF3-1DF52BB22D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8942179"/>
              </p:ext>
            </p:extLst>
          </p:nvPr>
        </p:nvGraphicFramePr>
        <p:xfrm>
          <a:off x="1094416" y="1145555"/>
          <a:ext cx="10097388" cy="5345742"/>
        </p:xfrm>
        <a:graphic>
          <a:graphicData uri="http://schemas.openxmlformats.org/drawingml/2006/table">
            <a:tbl>
              <a:tblPr bandRow="1">
                <a:noFill/>
              </a:tblPr>
              <a:tblGrid>
                <a:gridCol w="10097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9003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i="0" u="none" strike="noStrike" baseline="0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Exclusive logo inclusion on</a:t>
                      </a:r>
                      <a:r>
                        <a:rPr lang="en" sz="1500" b="1" i="0" u="none" strike="noStrike" baseline="0" noProof="0" dirty="0">
                          <a:solidFill>
                            <a:schemeClr val="accent1"/>
                          </a:solidFill>
                          <a:latin typeface="Galano Grotesque"/>
                          <a:sym typeface="Oswald Light"/>
                        </a:rPr>
                        <a:t> all </a:t>
                      </a:r>
                      <a:r>
                        <a:rPr lang="en" sz="1500" b="1" i="0" u="none" strike="noStrike" baseline="0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promotional elements for the contest</a:t>
                      </a:r>
                      <a:endParaRPr sz="1500"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13343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Digital:</a:t>
                      </a:r>
                      <a:endParaRPr lang="en-US" sz="150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Exclusive 728x90 digital ad unit on contest page</a:t>
                      </a:r>
                      <a:endParaRPr lang="en-US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inclusion in contest header graphic</a:t>
                      </a:r>
                      <a:endParaRPr lang="en-US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Up to 3 lead-generation questions on the contest registration form </a:t>
                      </a:r>
                      <a:endParaRPr lang="en-US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Digital offer/coupon on the contest thank-you page </a:t>
                      </a:r>
                      <a:endParaRPr lang="en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Opt-in for leads and email database on registration form </a:t>
                      </a:r>
                      <a:endParaRPr lang="en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Social follow field(s) on registration form</a:t>
                      </a:r>
                      <a:endParaRPr lang="en-US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50,000 ROS impressions</a:t>
                      </a:r>
                      <a:endParaRPr lang="en" sz="1500">
                        <a:solidFill>
                          <a:srgbClr val="2474DB"/>
                        </a:solidFill>
                        <a:sym typeface="Oswald Light"/>
                      </a:endParaRPr>
                    </a:p>
                  </a:txBody>
                  <a:tcPr marL="121899" marR="121899" marT="12167" marB="12167">
                    <a:lnL w="0">
                      <a:noFill/>
                    </a:lnL>
                    <a:lnR w="0"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720433"/>
                  </a:ext>
                </a:extLst>
              </a:tr>
              <a:tr h="57845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5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Print</a:t>
                      </a:r>
                      <a:r>
                        <a:rPr lang="en" sz="15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5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lnSpc>
                          <a:spcPct val="100000"/>
                        </a:lnSpc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¼ page contest promotional ad with QR code to run one time per week for duration of promotion</a:t>
                      </a:r>
                      <a:endParaRPr lang="en-US" sz="1500" b="0" i="0" u="none" strike="noStrike" noProof="0">
                        <a:solidFill>
                          <a:srgbClr val="2474DB"/>
                        </a:solidFill>
                        <a:latin typeface="Galano Grotesque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0198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5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Email</a:t>
                      </a:r>
                      <a:r>
                        <a:rPr lang="en" sz="15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5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lnSpc>
                          <a:spcPct val="100000"/>
                        </a:lnSpc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4 Invitation emails to promotional database of XXXX</a:t>
                      </a:r>
                      <a:endParaRPr lang="en-US" sz="1500" b="0" i="0" u="none" strike="noStrike" noProof="0" dirty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One invite email sent when submission period opens</a:t>
                      </a:r>
                      <a:endParaRPr lang="en-US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One last chance invite email sent a few days before submission period ends</a:t>
                      </a:r>
                      <a:endParaRPr lang="en-US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One invite email sent when voting period opens</a:t>
                      </a:r>
                      <a:endParaRPr lang="en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One last chance invite email</a:t>
                      </a: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  <a:sym typeface="Oswald Light"/>
                        </a:rPr>
                        <a:t> </a:t>
                      </a: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sent a few days before voting period ends</a:t>
                      </a:r>
                      <a:endParaRPr lang="en-US" sz="1500" b="0" i="0" u="none" strike="noStrike" noProof="0">
                        <a:solidFill>
                          <a:srgbClr val="241F20"/>
                        </a:solidFill>
                        <a:latin typeface="Galano Grotesque"/>
                        <a:sym typeface="Oswald Light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Thank</a:t>
                      </a: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  <a:sym typeface="Oswald Light"/>
                        </a:rPr>
                        <a:t> </a:t>
                      </a: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You</a:t>
                      </a: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  <a:sym typeface="Oswald Light"/>
                        </a:rPr>
                        <a:t> email </a:t>
                      </a: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sent </a:t>
                      </a: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  <a:sym typeface="Oswald Light"/>
                        </a:rPr>
                        <a:t>to </a:t>
                      </a: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everyone who enters with coupon or offer from your business</a:t>
                      </a:r>
                      <a:endParaRPr sz="1500"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95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5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Social</a:t>
                      </a:r>
                      <a:r>
                        <a:rPr lang="en" sz="15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5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One boosted/paid social media post linking to the promotion</a:t>
                      </a:r>
                      <a:endParaRPr sz="1500">
                        <a:solidFill>
                          <a:schemeClr val="accent1"/>
                        </a:solidFill>
                        <a:latin typeface="Galano Grotesque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003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Investment for a mid-size market: </a:t>
                      </a:r>
                      <a:r>
                        <a:rPr lang="en" sz="15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$3,000 </a:t>
                      </a:r>
                      <a:r>
                        <a:rPr lang="en" sz="15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- </a:t>
                      </a:r>
                      <a:r>
                        <a:rPr lang="en" sz="15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$6,000</a:t>
                      </a:r>
                      <a:endParaRPr sz="1500" b="1">
                        <a:solidFill>
                          <a:schemeClr val="accent1"/>
                        </a:solidFill>
                        <a:latin typeface="Galano Grotesque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121900" marR="121900" marT="487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5CA12922-1CE7-9100-2980-70D3AAE8A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821762" y="5423472"/>
            <a:ext cx="2182842" cy="326816"/>
          </a:xfrm>
          <a:prstGeom prst="rect">
            <a:avLst/>
          </a:prstGeom>
        </p:spPr>
      </p:pic>
      <p:sp>
        <p:nvSpPr>
          <p:cNvPr id="6" name="Google Shape;389;p48">
            <a:extLst>
              <a:ext uri="{FF2B5EF4-FFF2-40B4-BE49-F238E27FC236}">
                <a16:creationId xmlns:a16="http://schemas.microsoft.com/office/drawing/2014/main" id="{A5081959-4403-AE19-9B34-919756D85444}"/>
              </a:ext>
            </a:extLst>
          </p:cNvPr>
          <p:cNvSpPr txBox="1">
            <a:spLocks/>
          </p:cNvSpPr>
          <p:nvPr/>
        </p:nvSpPr>
        <p:spPr>
          <a:xfrm>
            <a:off x="0" y="483836"/>
            <a:ext cx="12043456" cy="54027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400" dirty="0">
                <a:latin typeface="Galano Grotesque"/>
              </a:rPr>
              <a:t>These are photo contests designed specifically around the sponsor's initiatives to drive leads and database growth.</a:t>
            </a:r>
          </a:p>
        </p:txBody>
      </p:sp>
    </p:spTree>
    <p:extLst>
      <p:ext uri="{BB962C8B-B14F-4D97-AF65-F5344CB8AC3E}">
        <p14:creationId xmlns:p14="http://schemas.microsoft.com/office/powerpoint/2010/main" val="2766940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8F2378-5ABF-BC82-7A3F-E0A34BE0F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6E10C60-16DD-E0FA-EDF3-872B8D4AC3D1}"/>
              </a:ext>
            </a:extLst>
          </p:cNvPr>
          <p:cNvSpPr/>
          <p:nvPr/>
        </p:nvSpPr>
        <p:spPr>
          <a:xfrm>
            <a:off x="1799565" y="2405229"/>
            <a:ext cx="8161717" cy="2046832"/>
          </a:xfrm>
          <a:prstGeom prst="roundRect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9170EC-3120-6EB5-5F96-08144E846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634" y="276642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Galano Grotesque"/>
              </a:rPr>
              <a:t>Quizzes</a:t>
            </a:r>
            <a:endParaRPr lang="en-US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D53B2E4D-E9F8-6BE6-CA46-C943E575514D}"/>
              </a:ext>
            </a:extLst>
          </p:cNvPr>
          <p:cNvSpPr txBox="1"/>
          <p:nvPr/>
        </p:nvSpPr>
        <p:spPr>
          <a:xfrm>
            <a:off x="3369840" y="3103126"/>
            <a:ext cx="3053322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b="1">
              <a:latin typeface="Galano Grotesque"/>
            </a:endParaRPr>
          </a:p>
          <a:p>
            <a:pPr marL="0" indent="0">
              <a:buNone/>
            </a:pPr>
            <a:endParaRPr lang="en-US" sz="1400" b="1">
              <a:latin typeface="Galano Grotesque"/>
            </a:endParaRPr>
          </a:p>
          <a:p>
            <a:pPr marL="0" indent="0">
              <a:buNone/>
            </a:pPr>
            <a:endParaRPr lang="en-US" sz="1400" b="1">
              <a:latin typeface="Galano Grotesque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4175767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>
          <a:extLst>
            <a:ext uri="{FF2B5EF4-FFF2-40B4-BE49-F238E27FC236}">
              <a16:creationId xmlns:a16="http://schemas.microsoft.com/office/drawing/2014/main" id="{ECB3333F-11B1-EF7F-E09C-E13A0036F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2735868-A6AD-BE31-2B2E-462100DF8EFA}"/>
              </a:ext>
            </a:extLst>
          </p:cNvPr>
          <p:cNvSpPr/>
          <p:nvPr/>
        </p:nvSpPr>
        <p:spPr>
          <a:xfrm>
            <a:off x="734189" y="5962510"/>
            <a:ext cx="723065" cy="7675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A61F9E0-C561-D241-C80B-47539E513074}"/>
              </a:ext>
            </a:extLst>
          </p:cNvPr>
          <p:cNvSpPr/>
          <p:nvPr/>
        </p:nvSpPr>
        <p:spPr>
          <a:xfrm>
            <a:off x="656992" y="1304057"/>
            <a:ext cx="10882906" cy="51790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72C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sX0" fmla="*/ 0 w 10795964"/>
                      <a:gd name="csY0" fmla="*/ 975698 h 5854068"/>
                      <a:gd name="csX1" fmla="*/ 975698 w 10795964"/>
                      <a:gd name="csY1" fmla="*/ 0 h 5854068"/>
                      <a:gd name="csX2" fmla="*/ 9820266 w 10795964"/>
                      <a:gd name="csY2" fmla="*/ 0 h 5854068"/>
                      <a:gd name="csX3" fmla="*/ 10795964 w 10795964"/>
                      <a:gd name="csY3" fmla="*/ 975698 h 5854068"/>
                      <a:gd name="csX4" fmla="*/ 10795964 w 10795964"/>
                      <a:gd name="csY4" fmla="*/ 4878370 h 5854068"/>
                      <a:gd name="csX5" fmla="*/ 9820266 w 10795964"/>
                      <a:gd name="csY5" fmla="*/ 5854068 h 5854068"/>
                      <a:gd name="csX6" fmla="*/ 975698 w 10795964"/>
                      <a:gd name="csY6" fmla="*/ 5854068 h 5854068"/>
                      <a:gd name="csX7" fmla="*/ 0 w 10795964"/>
                      <a:gd name="csY7" fmla="*/ 4878370 h 5854068"/>
                      <a:gd name="csX8" fmla="*/ 0 w 10795964"/>
                      <a:gd name="csY8" fmla="*/ 975698 h 585406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10795964" h="5854068" fill="none" extrusionOk="0">
                        <a:moveTo>
                          <a:pt x="0" y="975698"/>
                        </a:moveTo>
                        <a:cubicBezTo>
                          <a:pt x="-83952" y="412462"/>
                          <a:pt x="491761" y="25572"/>
                          <a:pt x="975698" y="0"/>
                        </a:cubicBezTo>
                        <a:cubicBezTo>
                          <a:pt x="4061717" y="-29507"/>
                          <a:pt x="7053541" y="56528"/>
                          <a:pt x="9820266" y="0"/>
                        </a:cubicBezTo>
                        <a:cubicBezTo>
                          <a:pt x="10364712" y="103159"/>
                          <a:pt x="10758535" y="471483"/>
                          <a:pt x="10795964" y="975698"/>
                        </a:cubicBezTo>
                        <a:cubicBezTo>
                          <a:pt x="10674408" y="2290258"/>
                          <a:pt x="10943072" y="3112563"/>
                          <a:pt x="10795964" y="4878370"/>
                        </a:cubicBezTo>
                        <a:cubicBezTo>
                          <a:pt x="10815288" y="5362439"/>
                          <a:pt x="10364692" y="5863810"/>
                          <a:pt x="9820266" y="5854068"/>
                        </a:cubicBezTo>
                        <a:cubicBezTo>
                          <a:pt x="8258161" y="5704710"/>
                          <a:pt x="5017498" y="5965455"/>
                          <a:pt x="975698" y="5854068"/>
                        </a:cubicBezTo>
                        <a:cubicBezTo>
                          <a:pt x="436489" y="5931137"/>
                          <a:pt x="-55636" y="5371467"/>
                          <a:pt x="0" y="4878370"/>
                        </a:cubicBezTo>
                        <a:cubicBezTo>
                          <a:pt x="155855" y="4000028"/>
                          <a:pt x="52291" y="2885944"/>
                          <a:pt x="0" y="975698"/>
                        </a:cubicBezTo>
                        <a:close/>
                      </a:path>
                      <a:path w="10795964" h="5854068" stroke="0" extrusionOk="0">
                        <a:moveTo>
                          <a:pt x="0" y="975698"/>
                        </a:moveTo>
                        <a:cubicBezTo>
                          <a:pt x="-22773" y="365349"/>
                          <a:pt x="408745" y="2419"/>
                          <a:pt x="975698" y="0"/>
                        </a:cubicBezTo>
                        <a:cubicBezTo>
                          <a:pt x="3408650" y="52825"/>
                          <a:pt x="7833658" y="-123174"/>
                          <a:pt x="9820266" y="0"/>
                        </a:cubicBezTo>
                        <a:cubicBezTo>
                          <a:pt x="10372092" y="21914"/>
                          <a:pt x="10826186" y="444981"/>
                          <a:pt x="10795964" y="975698"/>
                        </a:cubicBezTo>
                        <a:cubicBezTo>
                          <a:pt x="10940894" y="2848083"/>
                          <a:pt x="10814223" y="3836480"/>
                          <a:pt x="10795964" y="4878370"/>
                        </a:cubicBezTo>
                        <a:cubicBezTo>
                          <a:pt x="10749358" y="5357331"/>
                          <a:pt x="10334556" y="5832058"/>
                          <a:pt x="9820266" y="5854068"/>
                        </a:cubicBezTo>
                        <a:cubicBezTo>
                          <a:pt x="7542987" y="6023479"/>
                          <a:pt x="4619936" y="5939622"/>
                          <a:pt x="975698" y="5854068"/>
                        </a:cubicBezTo>
                        <a:cubicBezTo>
                          <a:pt x="421132" y="5860591"/>
                          <a:pt x="25356" y="5366667"/>
                          <a:pt x="0" y="4878370"/>
                        </a:cubicBezTo>
                        <a:cubicBezTo>
                          <a:pt x="-92943" y="3830627"/>
                          <a:pt x="-168235" y="2103420"/>
                          <a:pt x="0" y="97569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Google Shape;388;p48">
            <a:extLst>
              <a:ext uri="{FF2B5EF4-FFF2-40B4-BE49-F238E27FC236}">
                <a16:creationId xmlns:a16="http://schemas.microsoft.com/office/drawing/2014/main" id="{4336BB91-3163-2C19-7934-6347A6E3BA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11" y="2024"/>
            <a:ext cx="12106082" cy="76301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3200" b="1" dirty="0">
                <a:solidFill>
                  <a:schemeClr val="accent1"/>
                </a:solidFill>
                <a:latin typeface="Galano Grotesque"/>
              </a:rPr>
              <a:t>Single Quiz Title Sponsorship</a:t>
            </a:r>
            <a:endParaRPr lang="en-US" sz="3200">
              <a:solidFill>
                <a:schemeClr val="accent1"/>
              </a:solidFill>
            </a:endParaRPr>
          </a:p>
        </p:txBody>
      </p:sp>
      <p:graphicFrame>
        <p:nvGraphicFramePr>
          <p:cNvPr id="390" name="Google Shape;390;p48">
            <a:extLst>
              <a:ext uri="{FF2B5EF4-FFF2-40B4-BE49-F238E27FC236}">
                <a16:creationId xmlns:a16="http://schemas.microsoft.com/office/drawing/2014/main" id="{2AB41C96-02A6-7B6E-B2DC-ECB40747A2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4607765"/>
              </p:ext>
            </p:extLst>
          </p:nvPr>
        </p:nvGraphicFramePr>
        <p:xfrm>
          <a:off x="1048389" y="1503542"/>
          <a:ext cx="10097388" cy="4777431"/>
        </p:xfrm>
        <a:graphic>
          <a:graphicData uri="http://schemas.openxmlformats.org/drawingml/2006/table">
            <a:tbl>
              <a:tblPr bandRow="1">
                <a:noFill/>
              </a:tblPr>
              <a:tblGrid>
                <a:gridCol w="10097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9003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i="0" u="none" strike="noStrike" baseline="0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inclusion </a:t>
                      </a:r>
                      <a:r>
                        <a:rPr lang="en" sz="1500" b="1" i="0" u="none" strike="noStrike" baseline="0" noProof="0" dirty="0">
                          <a:solidFill>
                            <a:schemeClr val="accent1"/>
                          </a:solidFill>
                          <a:latin typeface="Galano Grotesque"/>
                          <a:sym typeface="Oswald Light"/>
                        </a:rPr>
                        <a:t>on all </a:t>
                      </a:r>
                      <a:r>
                        <a:rPr lang="en" sz="1500" b="1" i="0" u="none" strike="noStrike" baseline="0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promotional elements for the contest</a:t>
                      </a:r>
                      <a:endParaRPr sz="1500"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1382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Digital:</a:t>
                      </a:r>
                      <a:endParaRPr lang="en-US" sz="150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Exclusive 728x90 digital ad unit on contest page</a:t>
                      </a:r>
                      <a:endParaRPr lang="en-US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included in contest header graphic</a:t>
                      </a:r>
                      <a:endParaRPr lang="en-US" sz="1500" b="0" i="0" u="none" strike="noStrike" noProof="0" dirty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Up to 3 lead-generation questions on the contest registration form </a:t>
                      </a:r>
                      <a:endParaRPr lang="en-US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Digital offer/coupon on the contest thank-you page </a:t>
                      </a:r>
                      <a:endParaRPr lang="en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Opt-in for leads and email database on registration form </a:t>
                      </a:r>
                      <a:endParaRPr lang="en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Social follow field(s) on registration form</a:t>
                      </a:r>
                      <a:endParaRPr lang="en-US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50,000 ROS impressions</a:t>
                      </a:r>
                      <a:endParaRPr lang="en" sz="1500" b="0" i="0" u="none" strike="noStrike" noProof="0" dirty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</a:txBody>
                  <a:tcPr marL="121899" marR="121899" marT="12167" marB="12167">
                    <a:lnL w="0">
                      <a:noFill/>
                    </a:lnL>
                    <a:lnR w="0"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720433"/>
                  </a:ext>
                </a:extLst>
              </a:tr>
              <a:tr h="53788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5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Print</a:t>
                      </a:r>
                      <a:r>
                        <a:rPr lang="en" sz="15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5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lnSpc>
                          <a:spcPct val="100000"/>
                        </a:lnSpc>
                        <a:buSzPts val="1200"/>
                        <a:buFont typeface="Oswald Light"/>
                        <a:buChar char="●"/>
                      </a:pPr>
                      <a:r>
                        <a:rPr lang="en" sz="1500" b="0" i="0" u="none" strike="noStrike" kern="1200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¼ page contest promotional ad with QR code to run one time per week for duration of promotion</a:t>
                      </a:r>
                      <a:r>
                        <a:rPr lang="en" sz="1500" b="0" i="0" u="none" strike="noStrike" kern="1200" noProof="0" dirty="0">
                          <a:solidFill>
                            <a:srgbClr val="FF0000"/>
                          </a:solidFill>
                          <a:latin typeface="Galano Grotesque"/>
                        </a:rPr>
                        <a:t> </a:t>
                      </a: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589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5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Email</a:t>
                      </a:r>
                      <a:r>
                        <a:rPr lang="en" sz="15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5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2 Invitation emails to promotional database of XXXX</a:t>
                      </a:r>
                      <a:endParaRPr lang="en-US" sz="1500" b="0" i="0" u="none" strike="noStrike" noProof="0" dirty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One invite email to be sent at the beginning of the campaign</a:t>
                      </a:r>
                      <a:endParaRPr lang="en-US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One last chance email to be sent 2 days before campaign ends </a:t>
                      </a:r>
                      <a:endParaRPr lang="en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Thank You email sent to everyone who enters with coupon or offer from your business </a:t>
                      </a: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26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5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Social</a:t>
                      </a:r>
                      <a:r>
                        <a:rPr lang="en" sz="15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5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Social media post made </a:t>
                      </a: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  <a:sym typeface="Oswald Light"/>
                        </a:rPr>
                        <a:t>once </a:t>
                      </a: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per </a:t>
                      </a: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  <a:sym typeface="Oswald Light"/>
                        </a:rPr>
                        <a:t>week</a:t>
                      </a: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 for length of promotion</a:t>
                      </a:r>
                      <a:endParaRPr lang="en" sz="1500" b="0" i="0" u="none" strike="noStrike" noProof="0" dirty="0">
                        <a:solidFill>
                          <a:schemeClr val="accent1"/>
                        </a:solidFill>
                        <a:latin typeface="Galano Grotesque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003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Investment for a mid-size market: </a:t>
                      </a:r>
                      <a:r>
                        <a:rPr lang="en" sz="1500" b="1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$1,000 </a:t>
                      </a:r>
                      <a:r>
                        <a:rPr lang="en" sz="1500" b="1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  <a:sym typeface="Oswald Medium"/>
                        </a:rPr>
                        <a:t>- </a:t>
                      </a:r>
                      <a:r>
                        <a:rPr lang="en" sz="1500" b="1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$2,000</a:t>
                      </a:r>
                      <a:endParaRPr sz="1500" b="1">
                        <a:solidFill>
                          <a:schemeClr val="accent1"/>
                        </a:solidFill>
                        <a:latin typeface="Galano Grotesque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121900" marR="121900" marT="487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BF0DA61A-81A5-D12C-0559-B4E93B0CF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821762" y="5423472"/>
            <a:ext cx="2182842" cy="326816"/>
          </a:xfrm>
          <a:prstGeom prst="rect">
            <a:avLst/>
          </a:prstGeom>
        </p:spPr>
      </p:pic>
      <p:sp>
        <p:nvSpPr>
          <p:cNvPr id="6" name="Google Shape;389;p48">
            <a:extLst>
              <a:ext uri="{FF2B5EF4-FFF2-40B4-BE49-F238E27FC236}">
                <a16:creationId xmlns:a16="http://schemas.microsoft.com/office/drawing/2014/main" id="{98C97C2F-2131-41BD-520C-3C4235526067}"/>
              </a:ext>
            </a:extLst>
          </p:cNvPr>
          <p:cNvSpPr txBox="1">
            <a:spLocks/>
          </p:cNvSpPr>
          <p:nvPr/>
        </p:nvSpPr>
        <p:spPr>
          <a:xfrm>
            <a:off x="0" y="554581"/>
            <a:ext cx="11659899" cy="50447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400" dirty="0">
                <a:latin typeface="Galano Grotesque"/>
              </a:rPr>
              <a:t>These are quizzes aligned with internal initiatives, events, and programming for your media company that you can attach a sponsor to for additional revenue and brand exposure.</a:t>
            </a:r>
            <a:endParaRPr lang="en-US" sz="1400">
              <a:latin typeface="Galano Grotesque"/>
            </a:endParaRPr>
          </a:p>
        </p:txBody>
      </p:sp>
    </p:spTree>
    <p:extLst>
      <p:ext uri="{BB962C8B-B14F-4D97-AF65-F5344CB8AC3E}">
        <p14:creationId xmlns:p14="http://schemas.microsoft.com/office/powerpoint/2010/main" val="2962279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>
          <a:extLst>
            <a:ext uri="{FF2B5EF4-FFF2-40B4-BE49-F238E27FC236}">
              <a16:creationId xmlns:a16="http://schemas.microsoft.com/office/drawing/2014/main" id="{6C108D53-C6A8-1382-878A-97E65EF5C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138738-EB00-4331-63A5-BBA604ADE936}"/>
              </a:ext>
            </a:extLst>
          </p:cNvPr>
          <p:cNvSpPr/>
          <p:nvPr/>
        </p:nvSpPr>
        <p:spPr>
          <a:xfrm>
            <a:off x="734189" y="5962510"/>
            <a:ext cx="723065" cy="7675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89B4F97-18B5-3879-8430-30A16DBA853F}"/>
              </a:ext>
            </a:extLst>
          </p:cNvPr>
          <p:cNvSpPr/>
          <p:nvPr/>
        </p:nvSpPr>
        <p:spPr>
          <a:xfrm>
            <a:off x="544482" y="1068808"/>
            <a:ext cx="11092583" cy="56546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72C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sX0" fmla="*/ 0 w 10795964"/>
                      <a:gd name="csY0" fmla="*/ 975698 h 5854068"/>
                      <a:gd name="csX1" fmla="*/ 975698 w 10795964"/>
                      <a:gd name="csY1" fmla="*/ 0 h 5854068"/>
                      <a:gd name="csX2" fmla="*/ 9820266 w 10795964"/>
                      <a:gd name="csY2" fmla="*/ 0 h 5854068"/>
                      <a:gd name="csX3" fmla="*/ 10795964 w 10795964"/>
                      <a:gd name="csY3" fmla="*/ 975698 h 5854068"/>
                      <a:gd name="csX4" fmla="*/ 10795964 w 10795964"/>
                      <a:gd name="csY4" fmla="*/ 4878370 h 5854068"/>
                      <a:gd name="csX5" fmla="*/ 9820266 w 10795964"/>
                      <a:gd name="csY5" fmla="*/ 5854068 h 5854068"/>
                      <a:gd name="csX6" fmla="*/ 975698 w 10795964"/>
                      <a:gd name="csY6" fmla="*/ 5854068 h 5854068"/>
                      <a:gd name="csX7" fmla="*/ 0 w 10795964"/>
                      <a:gd name="csY7" fmla="*/ 4878370 h 5854068"/>
                      <a:gd name="csX8" fmla="*/ 0 w 10795964"/>
                      <a:gd name="csY8" fmla="*/ 975698 h 585406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10795964" h="5854068" fill="none" extrusionOk="0">
                        <a:moveTo>
                          <a:pt x="0" y="975698"/>
                        </a:moveTo>
                        <a:cubicBezTo>
                          <a:pt x="-83952" y="412462"/>
                          <a:pt x="491761" y="25572"/>
                          <a:pt x="975698" y="0"/>
                        </a:cubicBezTo>
                        <a:cubicBezTo>
                          <a:pt x="4061717" y="-29507"/>
                          <a:pt x="7053541" y="56528"/>
                          <a:pt x="9820266" y="0"/>
                        </a:cubicBezTo>
                        <a:cubicBezTo>
                          <a:pt x="10364712" y="103159"/>
                          <a:pt x="10758535" y="471483"/>
                          <a:pt x="10795964" y="975698"/>
                        </a:cubicBezTo>
                        <a:cubicBezTo>
                          <a:pt x="10674408" y="2290258"/>
                          <a:pt x="10943072" y="3112563"/>
                          <a:pt x="10795964" y="4878370"/>
                        </a:cubicBezTo>
                        <a:cubicBezTo>
                          <a:pt x="10815288" y="5362439"/>
                          <a:pt x="10364692" y="5863810"/>
                          <a:pt x="9820266" y="5854068"/>
                        </a:cubicBezTo>
                        <a:cubicBezTo>
                          <a:pt x="8258161" y="5704710"/>
                          <a:pt x="5017498" y="5965455"/>
                          <a:pt x="975698" y="5854068"/>
                        </a:cubicBezTo>
                        <a:cubicBezTo>
                          <a:pt x="436489" y="5931137"/>
                          <a:pt x="-55636" y="5371467"/>
                          <a:pt x="0" y="4878370"/>
                        </a:cubicBezTo>
                        <a:cubicBezTo>
                          <a:pt x="155855" y="4000028"/>
                          <a:pt x="52291" y="2885944"/>
                          <a:pt x="0" y="975698"/>
                        </a:cubicBezTo>
                        <a:close/>
                      </a:path>
                      <a:path w="10795964" h="5854068" stroke="0" extrusionOk="0">
                        <a:moveTo>
                          <a:pt x="0" y="975698"/>
                        </a:moveTo>
                        <a:cubicBezTo>
                          <a:pt x="-22773" y="365349"/>
                          <a:pt x="408745" y="2419"/>
                          <a:pt x="975698" y="0"/>
                        </a:cubicBezTo>
                        <a:cubicBezTo>
                          <a:pt x="3408650" y="52825"/>
                          <a:pt x="7833658" y="-123174"/>
                          <a:pt x="9820266" y="0"/>
                        </a:cubicBezTo>
                        <a:cubicBezTo>
                          <a:pt x="10372092" y="21914"/>
                          <a:pt x="10826186" y="444981"/>
                          <a:pt x="10795964" y="975698"/>
                        </a:cubicBezTo>
                        <a:cubicBezTo>
                          <a:pt x="10940894" y="2848083"/>
                          <a:pt x="10814223" y="3836480"/>
                          <a:pt x="10795964" y="4878370"/>
                        </a:cubicBezTo>
                        <a:cubicBezTo>
                          <a:pt x="10749358" y="5357331"/>
                          <a:pt x="10334556" y="5832058"/>
                          <a:pt x="9820266" y="5854068"/>
                        </a:cubicBezTo>
                        <a:cubicBezTo>
                          <a:pt x="7542987" y="6023479"/>
                          <a:pt x="4619936" y="5939622"/>
                          <a:pt x="975698" y="5854068"/>
                        </a:cubicBezTo>
                        <a:cubicBezTo>
                          <a:pt x="421132" y="5860591"/>
                          <a:pt x="25356" y="5366667"/>
                          <a:pt x="0" y="4878370"/>
                        </a:cubicBezTo>
                        <a:cubicBezTo>
                          <a:pt x="-92943" y="3830627"/>
                          <a:pt x="-168235" y="2103420"/>
                          <a:pt x="0" y="97569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Google Shape;388;p48">
            <a:extLst>
              <a:ext uri="{FF2B5EF4-FFF2-40B4-BE49-F238E27FC236}">
                <a16:creationId xmlns:a16="http://schemas.microsoft.com/office/drawing/2014/main" id="{6A3D6468-316C-2F4C-5D6D-6D318E9057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11" y="2024"/>
            <a:ext cx="12106082" cy="76301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3200" b="1" dirty="0">
                <a:solidFill>
                  <a:schemeClr val="accent1"/>
                </a:solidFill>
                <a:latin typeface="Galano Grotesque"/>
              </a:rPr>
              <a:t>Quiz Bundle Title Sponsorship </a:t>
            </a:r>
            <a:r>
              <a:rPr lang="en" sz="2400" b="1" dirty="0">
                <a:solidFill>
                  <a:schemeClr val="accent1"/>
                </a:solidFill>
                <a:latin typeface="Galano Grotesque"/>
              </a:rPr>
              <a:t>(3-5 Themed Quizzes)</a:t>
            </a:r>
            <a:endParaRPr lang="en-US" sz="2400">
              <a:solidFill>
                <a:schemeClr val="accent1"/>
              </a:solidFill>
            </a:endParaRPr>
          </a:p>
        </p:txBody>
      </p:sp>
      <p:graphicFrame>
        <p:nvGraphicFramePr>
          <p:cNvPr id="390" name="Google Shape;390;p48">
            <a:extLst>
              <a:ext uri="{FF2B5EF4-FFF2-40B4-BE49-F238E27FC236}">
                <a16:creationId xmlns:a16="http://schemas.microsoft.com/office/drawing/2014/main" id="{1D451D12-F2B5-3D2F-78CC-722747B4E7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0742187"/>
              </p:ext>
            </p:extLst>
          </p:nvPr>
        </p:nvGraphicFramePr>
        <p:xfrm>
          <a:off x="1006236" y="1197185"/>
          <a:ext cx="10175828" cy="5402916"/>
        </p:xfrm>
        <a:graphic>
          <a:graphicData uri="http://schemas.openxmlformats.org/drawingml/2006/table">
            <a:tbl>
              <a:tblPr bandRow="1">
                <a:noFill/>
              </a:tblPr>
              <a:tblGrid>
                <a:gridCol w="101758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9003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i="0" u="none" strike="noStrike" baseline="0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inclusion </a:t>
                      </a:r>
                      <a:r>
                        <a:rPr lang="en" sz="1600" b="1" i="0" u="none" strike="noStrike" baseline="0" noProof="0" dirty="0">
                          <a:solidFill>
                            <a:schemeClr val="accent1"/>
                          </a:solidFill>
                          <a:latin typeface="Galano Grotesque"/>
                          <a:sym typeface="Oswald Light"/>
                        </a:rPr>
                        <a:t>on all </a:t>
                      </a:r>
                      <a:r>
                        <a:rPr lang="en" sz="1600" b="1" i="0" u="none" strike="noStrike" baseline="0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promotional elements for the contest</a:t>
                      </a:r>
                      <a:endParaRPr dirty="0"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4294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Digital:</a:t>
                      </a:r>
                      <a:endParaRPr lang="en-US" sz="160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Exclusive 728x90 digital ad unit on contest page</a:t>
                      </a:r>
                      <a:endParaRPr lang="en-US" sz="1600" b="0" i="0" u="none" strike="noStrike" noProof="0" dirty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included in contest header graphic</a:t>
                      </a:r>
                      <a:endParaRPr lang="en-US" sz="1600" b="0" i="0" u="none" strike="noStrike" noProof="0" dirty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Up to 3 lead-generation questions on the contest registration form </a:t>
                      </a:r>
                      <a:endParaRPr lang="en-US" sz="1600" b="0" i="0" u="none" strike="noStrike" noProof="0" dirty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Digital offer/coupon on the contest thank-you page </a:t>
                      </a:r>
                      <a:endParaRPr lang="en" sz="1600" b="0" i="0" u="none" strike="noStrike" noProof="0" dirty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Opt-in for leads and email database on registration form </a:t>
                      </a:r>
                      <a:endParaRPr lang="en" sz="1600" b="0" i="0" u="none" strike="noStrike" noProof="0" dirty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Social follow field(s) on registration form</a:t>
                      </a:r>
                      <a:endParaRPr lang="en-US" sz="1600" b="0" i="0" u="none" strike="noStrike" noProof="0" dirty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50,000 ROS impressions</a:t>
                      </a:r>
                      <a:endParaRPr lang="en" dirty="0">
                        <a:solidFill>
                          <a:srgbClr val="2474DB"/>
                        </a:solidFill>
                      </a:endParaRPr>
                    </a:p>
                  </a:txBody>
                  <a:tcPr marL="121899" marR="121899" marT="12167" marB="12167">
                    <a:lnL w="0">
                      <a:noFill/>
                    </a:lnL>
                    <a:lnR w="0"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720433"/>
                  </a:ext>
                </a:extLst>
              </a:tr>
              <a:tr h="78441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Print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lnSpc>
                          <a:spcPct val="100000"/>
                        </a:lnSpc>
                        <a:buSzPts val="1200"/>
                        <a:buFont typeface="Oswald Light"/>
                        <a:buChar char="●"/>
                      </a:pPr>
                      <a:r>
                        <a:rPr lang="en" sz="1600" b="0" i="0" u="none" strike="noStrike" kern="1200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¼ page contest promotional ad with QR code to run one time per week for duration of promotion</a:t>
                      </a:r>
                      <a:r>
                        <a:rPr lang="en" sz="1600" b="0" i="0" u="none" strike="noStrike" kern="1200" noProof="0" dirty="0">
                          <a:solidFill>
                            <a:srgbClr val="FF0000"/>
                          </a:solidFill>
                          <a:latin typeface="Galano Grotesque"/>
                        </a:rPr>
                        <a:t> </a:t>
                      </a: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229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Email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 dirty="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2 Invitation emails to promotional database of XXXX (per quiz)</a:t>
                      </a:r>
                      <a:endParaRPr lang="en-US" sz="1600" b="0" i="0" u="none" strike="noStrike" noProof="0" dirty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6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One invite email to be sent at the beginning of the campaign</a:t>
                      </a:r>
                      <a:endParaRPr lang="en-US" sz="1600" b="0" i="0" u="none" strike="noStrike" noProof="0" dirty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6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One last chance email to be sent 2 days before campaign ends </a:t>
                      </a:r>
                      <a:endParaRPr lang="en" sz="1600" b="0" i="0" u="none" strike="noStrike" noProof="0" dirty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rgbClr val="2474DB"/>
                          </a:solidFill>
                          <a:latin typeface="Galano Grotesque"/>
                        </a:rPr>
                        <a:t>Thank You email sent to everyone who enters with coupon or offer from your business (per quiz)</a:t>
                      </a: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391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Social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Social media post made </a:t>
                      </a: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  <a:sym typeface="Oswald Light"/>
                        </a:rPr>
                        <a:t>once </a:t>
                      </a: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per </a:t>
                      </a: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  <a:sym typeface="Oswald Light"/>
                        </a:rPr>
                        <a:t>week</a:t>
                      </a: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 for length of promotion</a:t>
                      </a:r>
                      <a:endParaRPr sz="1600" dirty="0">
                        <a:solidFill>
                          <a:schemeClr val="accent1"/>
                        </a:solidFill>
                        <a:latin typeface="Galano Grotesque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003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Investment for a mid-size market: </a:t>
                      </a:r>
                      <a:r>
                        <a:rPr lang="en" sz="1600" b="1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$2,250 </a:t>
                      </a:r>
                      <a:r>
                        <a:rPr lang="en" sz="1600" b="1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  <a:sym typeface="Oswald Medium"/>
                        </a:rPr>
                        <a:t>- </a:t>
                      </a:r>
                      <a:r>
                        <a:rPr lang="en" sz="1600" b="1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$4,500</a:t>
                      </a:r>
                      <a:endParaRPr sz="1600" b="1" dirty="0">
                        <a:solidFill>
                          <a:schemeClr val="accent1"/>
                        </a:solidFill>
                        <a:latin typeface="Galano Grotesque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121900" marR="121900" marT="487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128EC90F-8E76-F46B-8630-24D7BA0ED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821762" y="5423472"/>
            <a:ext cx="2182842" cy="326816"/>
          </a:xfrm>
          <a:prstGeom prst="rect">
            <a:avLst/>
          </a:prstGeom>
        </p:spPr>
      </p:pic>
      <p:sp>
        <p:nvSpPr>
          <p:cNvPr id="6" name="Google Shape;389;p48">
            <a:extLst>
              <a:ext uri="{FF2B5EF4-FFF2-40B4-BE49-F238E27FC236}">
                <a16:creationId xmlns:a16="http://schemas.microsoft.com/office/drawing/2014/main" id="{E34B4312-5584-83EC-CC0F-838F918E9FDA}"/>
              </a:ext>
            </a:extLst>
          </p:cNvPr>
          <p:cNvSpPr txBox="1">
            <a:spLocks/>
          </p:cNvSpPr>
          <p:nvPr/>
        </p:nvSpPr>
        <p:spPr>
          <a:xfrm>
            <a:off x="0" y="554581"/>
            <a:ext cx="11659899" cy="50447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400" dirty="0">
                <a:latin typeface="Galano Grotesque"/>
              </a:rPr>
              <a:t>These are quizzes aligned with internal initiatives, events, and programming for your media company that you can attach a sponsor to for additional revenue and brand exposure.</a:t>
            </a:r>
            <a:endParaRPr lang="en-US" sz="1400">
              <a:latin typeface="Galano Grotesque"/>
            </a:endParaRPr>
          </a:p>
        </p:txBody>
      </p:sp>
    </p:spTree>
    <p:extLst>
      <p:ext uri="{BB962C8B-B14F-4D97-AF65-F5344CB8AC3E}">
        <p14:creationId xmlns:p14="http://schemas.microsoft.com/office/powerpoint/2010/main" val="1396488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5"/>
          <p:cNvSpPr txBox="1">
            <a:spLocks noGrp="1"/>
          </p:cNvSpPr>
          <p:nvPr>
            <p:ph type="title"/>
          </p:nvPr>
        </p:nvSpPr>
        <p:spPr>
          <a:xfrm>
            <a:off x="311402" y="452919"/>
            <a:ext cx="7550495" cy="73919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Galano Grotesque SemiBold"/>
              </a:rPr>
              <a:t>How to Use These Samples</a:t>
            </a:r>
            <a:endParaRPr lang="en-US" sz="4000" b="1">
              <a:latin typeface="Galano Grotesque SemiBold"/>
            </a:endParaRPr>
          </a:p>
        </p:txBody>
      </p:sp>
      <p:sp>
        <p:nvSpPr>
          <p:cNvPr id="371" name="Google Shape;371;p45"/>
          <p:cNvSpPr txBox="1">
            <a:spLocks noGrp="1"/>
          </p:cNvSpPr>
          <p:nvPr>
            <p:ph type="body" sz="half" idx="2"/>
          </p:nvPr>
        </p:nvSpPr>
        <p:spPr>
          <a:xfrm>
            <a:off x="311402" y="1500280"/>
            <a:ext cx="10510788" cy="339487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50" dirty="0">
                <a:latin typeface="Galano Grotesque"/>
              </a:rPr>
              <a:t>In this deck, you will find a variety of customizable sales packages that you can bring to advertisers when you are selling promotions.</a:t>
            </a:r>
            <a:endParaRPr lang="en-US" sz="1850" dirty="0">
              <a:latin typeface="Galano Grotesque"/>
            </a:endParaRPr>
          </a:p>
          <a:p>
            <a:pPr marL="0" lvl="0" indent="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50" dirty="0">
                <a:latin typeface="Galano Grotesque"/>
              </a:rPr>
              <a:t>Each sales package you create should contain both online and traditional media elements. We have divided each package into a media campaign, a digital campaign, an email campaign, and a social campaign to make these distinctions.</a:t>
            </a:r>
            <a:endParaRPr sz="1850">
              <a:latin typeface="Galano Grotesque"/>
            </a:endParaRPr>
          </a:p>
          <a:p>
            <a:pPr marL="0" lvl="0" indent="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None/>
            </a:pPr>
            <a:r>
              <a:rPr lang="en" sz="1850" dirty="0">
                <a:latin typeface="Galano Grotesque"/>
              </a:rPr>
              <a:t>This document has been created using suggestions for a </a:t>
            </a:r>
            <a:r>
              <a:rPr lang="en" sz="1850" b="1" dirty="0">
                <a:latin typeface="Galano Grotesque"/>
              </a:rPr>
              <a:t>mid-size market</a:t>
            </a:r>
            <a:r>
              <a:rPr lang="en" sz="1850" dirty="0">
                <a:latin typeface="Galano Grotesque"/>
              </a:rPr>
              <a:t>. These are baseline packages for you to customize, so feel free to add or subtract elements based on what your company can provide.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>
          <a:extLst>
            <a:ext uri="{FF2B5EF4-FFF2-40B4-BE49-F238E27FC236}">
              <a16:creationId xmlns:a16="http://schemas.microsoft.com/office/drawing/2014/main" id="{B5FBCE5D-6C68-C21D-7F71-766D1265C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9A1845-0C2D-F700-7CE1-5CE472C01240}"/>
              </a:ext>
            </a:extLst>
          </p:cNvPr>
          <p:cNvSpPr/>
          <p:nvPr/>
        </p:nvSpPr>
        <p:spPr>
          <a:xfrm>
            <a:off x="734189" y="5962510"/>
            <a:ext cx="723065" cy="7675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4E1FE1C-35D8-112D-9241-798808A2C427}"/>
              </a:ext>
            </a:extLst>
          </p:cNvPr>
          <p:cNvSpPr/>
          <p:nvPr/>
        </p:nvSpPr>
        <p:spPr>
          <a:xfrm>
            <a:off x="646764" y="1723412"/>
            <a:ext cx="10749938" cy="38646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72C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sX0" fmla="*/ 0 w 10795964"/>
                      <a:gd name="csY0" fmla="*/ 975698 h 5854068"/>
                      <a:gd name="csX1" fmla="*/ 975698 w 10795964"/>
                      <a:gd name="csY1" fmla="*/ 0 h 5854068"/>
                      <a:gd name="csX2" fmla="*/ 9820266 w 10795964"/>
                      <a:gd name="csY2" fmla="*/ 0 h 5854068"/>
                      <a:gd name="csX3" fmla="*/ 10795964 w 10795964"/>
                      <a:gd name="csY3" fmla="*/ 975698 h 5854068"/>
                      <a:gd name="csX4" fmla="*/ 10795964 w 10795964"/>
                      <a:gd name="csY4" fmla="*/ 4878370 h 5854068"/>
                      <a:gd name="csX5" fmla="*/ 9820266 w 10795964"/>
                      <a:gd name="csY5" fmla="*/ 5854068 h 5854068"/>
                      <a:gd name="csX6" fmla="*/ 975698 w 10795964"/>
                      <a:gd name="csY6" fmla="*/ 5854068 h 5854068"/>
                      <a:gd name="csX7" fmla="*/ 0 w 10795964"/>
                      <a:gd name="csY7" fmla="*/ 4878370 h 5854068"/>
                      <a:gd name="csX8" fmla="*/ 0 w 10795964"/>
                      <a:gd name="csY8" fmla="*/ 975698 h 585406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10795964" h="5854068" fill="none" extrusionOk="0">
                        <a:moveTo>
                          <a:pt x="0" y="975698"/>
                        </a:moveTo>
                        <a:cubicBezTo>
                          <a:pt x="-83952" y="412462"/>
                          <a:pt x="491761" y="25572"/>
                          <a:pt x="975698" y="0"/>
                        </a:cubicBezTo>
                        <a:cubicBezTo>
                          <a:pt x="4061717" y="-29507"/>
                          <a:pt x="7053541" y="56528"/>
                          <a:pt x="9820266" y="0"/>
                        </a:cubicBezTo>
                        <a:cubicBezTo>
                          <a:pt x="10364712" y="103159"/>
                          <a:pt x="10758535" y="471483"/>
                          <a:pt x="10795964" y="975698"/>
                        </a:cubicBezTo>
                        <a:cubicBezTo>
                          <a:pt x="10674408" y="2290258"/>
                          <a:pt x="10943072" y="3112563"/>
                          <a:pt x="10795964" y="4878370"/>
                        </a:cubicBezTo>
                        <a:cubicBezTo>
                          <a:pt x="10815288" y="5362439"/>
                          <a:pt x="10364692" y="5863810"/>
                          <a:pt x="9820266" y="5854068"/>
                        </a:cubicBezTo>
                        <a:cubicBezTo>
                          <a:pt x="8258161" y="5704710"/>
                          <a:pt x="5017498" y="5965455"/>
                          <a:pt x="975698" y="5854068"/>
                        </a:cubicBezTo>
                        <a:cubicBezTo>
                          <a:pt x="436489" y="5931137"/>
                          <a:pt x="-55636" y="5371467"/>
                          <a:pt x="0" y="4878370"/>
                        </a:cubicBezTo>
                        <a:cubicBezTo>
                          <a:pt x="155855" y="4000028"/>
                          <a:pt x="52291" y="2885944"/>
                          <a:pt x="0" y="975698"/>
                        </a:cubicBezTo>
                        <a:close/>
                      </a:path>
                      <a:path w="10795964" h="5854068" stroke="0" extrusionOk="0">
                        <a:moveTo>
                          <a:pt x="0" y="975698"/>
                        </a:moveTo>
                        <a:cubicBezTo>
                          <a:pt x="-22773" y="365349"/>
                          <a:pt x="408745" y="2419"/>
                          <a:pt x="975698" y="0"/>
                        </a:cubicBezTo>
                        <a:cubicBezTo>
                          <a:pt x="3408650" y="52825"/>
                          <a:pt x="7833658" y="-123174"/>
                          <a:pt x="9820266" y="0"/>
                        </a:cubicBezTo>
                        <a:cubicBezTo>
                          <a:pt x="10372092" y="21914"/>
                          <a:pt x="10826186" y="444981"/>
                          <a:pt x="10795964" y="975698"/>
                        </a:cubicBezTo>
                        <a:cubicBezTo>
                          <a:pt x="10940894" y="2848083"/>
                          <a:pt x="10814223" y="3836480"/>
                          <a:pt x="10795964" y="4878370"/>
                        </a:cubicBezTo>
                        <a:cubicBezTo>
                          <a:pt x="10749358" y="5357331"/>
                          <a:pt x="10334556" y="5832058"/>
                          <a:pt x="9820266" y="5854068"/>
                        </a:cubicBezTo>
                        <a:cubicBezTo>
                          <a:pt x="7542987" y="6023479"/>
                          <a:pt x="4619936" y="5939622"/>
                          <a:pt x="975698" y="5854068"/>
                        </a:cubicBezTo>
                        <a:cubicBezTo>
                          <a:pt x="421132" y="5860591"/>
                          <a:pt x="25356" y="5366667"/>
                          <a:pt x="0" y="4878370"/>
                        </a:cubicBezTo>
                        <a:cubicBezTo>
                          <a:pt x="-92943" y="3830627"/>
                          <a:pt x="-168235" y="2103420"/>
                          <a:pt x="0" y="97569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Google Shape;388;p48">
            <a:extLst>
              <a:ext uri="{FF2B5EF4-FFF2-40B4-BE49-F238E27FC236}">
                <a16:creationId xmlns:a16="http://schemas.microsoft.com/office/drawing/2014/main" id="{7B7EB727-6FFF-49E1-BEE2-B6B9F23186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11" y="2024"/>
            <a:ext cx="12049827" cy="73232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3200" b="1" dirty="0">
                <a:solidFill>
                  <a:schemeClr val="accent1"/>
                </a:solidFill>
                <a:latin typeface="Galano Grotesque"/>
              </a:rPr>
              <a:t>Quiz Supporting Sponsorship</a:t>
            </a:r>
            <a:endParaRPr lang="en" sz="3200">
              <a:solidFill>
                <a:schemeClr val="accent1"/>
              </a:solidFill>
              <a:latin typeface="Galano Grotesque"/>
            </a:endParaRPr>
          </a:p>
        </p:txBody>
      </p:sp>
      <p:graphicFrame>
        <p:nvGraphicFramePr>
          <p:cNvPr id="390" name="Google Shape;390;p48">
            <a:extLst>
              <a:ext uri="{FF2B5EF4-FFF2-40B4-BE49-F238E27FC236}">
                <a16:creationId xmlns:a16="http://schemas.microsoft.com/office/drawing/2014/main" id="{E6D5430B-598B-D08B-0260-6F6F7CBA46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9259220"/>
              </p:ext>
            </p:extLst>
          </p:nvPr>
        </p:nvGraphicFramePr>
        <p:xfrm>
          <a:off x="1273409" y="1841074"/>
          <a:ext cx="9652425" cy="3625943"/>
        </p:xfrm>
        <a:graphic>
          <a:graphicData uri="http://schemas.openxmlformats.org/drawingml/2006/table">
            <a:tbl>
              <a:tblPr bandRow="1">
                <a:noFill/>
              </a:tblPr>
              <a:tblGrid>
                <a:gridCol w="965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42147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Digital:</a:t>
                      </a:r>
                      <a:endParaRPr lang="en-US" sz="160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included in contest header graphic </a:t>
                      </a:r>
                      <a:r>
                        <a:rPr lang="en" sz="16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 </a:t>
                      </a:r>
                      <a:endParaRPr lang="en" sz="1600" b="0" i="0" u="none" strike="noStrike" noProof="0" dirty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Opt-in for list growth</a:t>
                      </a:r>
                      <a:endParaRPr lang="en" sz="1600" b="0" i="0" u="none" strike="noStrike" noProof="0" dirty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25,000 ROS promotional ad impressions that include your logo</a:t>
                      </a:r>
                      <a:endParaRPr lang="en" dirty="0">
                        <a:sym typeface="Oswald Light"/>
                      </a:endParaRPr>
                    </a:p>
                  </a:txBody>
                  <a:tcPr marL="121899" marR="121899" marT="12167" marB="12167">
                    <a:lnL w="0">
                      <a:noFill/>
                    </a:lnL>
                    <a:lnR w="0">
                      <a:noFill/>
                    </a:lnR>
                    <a:lnT w="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8575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720433"/>
                  </a:ext>
                </a:extLst>
              </a:tr>
              <a:tr h="81802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Print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lnSpc>
                          <a:spcPct val="100000"/>
                        </a:lnSpc>
                        <a:buSzPts val="1200"/>
                        <a:buFont typeface="Oswald Light"/>
                        <a:buChar char="●"/>
                      </a:pPr>
                      <a:r>
                        <a:rPr lang="en" sz="1600" b="0" i="0" u="none" strike="noStrike" noProof="0">
                          <a:solidFill>
                            <a:srgbClr val="2474DB"/>
                          </a:solidFill>
                          <a:latin typeface="Galano Grotesque"/>
                        </a:rPr>
                        <a:t>Logo included in ¼ page promotional </a:t>
                      </a:r>
                      <a:r>
                        <a:rPr lang="en" sz="16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  <a:sym typeface="Oswald Light"/>
                        </a:rPr>
                        <a:t>ad </a:t>
                      </a:r>
                      <a:r>
                        <a:rPr lang="en" sz="16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with QR code run weekly for duration of promotion</a:t>
                      </a:r>
                      <a:endParaRPr lang="en" sz="1600" b="0" i="0" u="none" strike="noStrike" noProof="0" dirty="0">
                        <a:solidFill>
                          <a:srgbClr val="2474DB"/>
                        </a:solidFill>
                        <a:latin typeface="Galano Grotesque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5676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Email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 dirty="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lnSpc>
                          <a:spcPct val="100000"/>
                        </a:lnSpc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included in 2 Invitation emails </a:t>
                      </a: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  <a:sym typeface="Oswald Light"/>
                        </a:rPr>
                        <a:t>to promotional database of </a:t>
                      </a: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XXXX</a:t>
                      </a:r>
                      <a:endParaRPr lang="en-US" sz="1500" b="0" i="0" u="none" strike="noStrike" noProof="0">
                        <a:solidFill>
                          <a:srgbClr val="241F20"/>
                        </a:solidFill>
                        <a:latin typeface="Galano Grotesque"/>
                        <a:sym typeface="Oswald Light"/>
                      </a:endParaRP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One invite email to be sent at the beginning of the campaign</a:t>
                      </a:r>
                      <a:endParaRPr lang="en-US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One last chance email to be sent 2 days before campaign ends </a:t>
                      </a:r>
                      <a:endParaRPr lang="en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Logo included in Thank You email sent to everyone who enters with coupon or offer from your business</a:t>
                      </a:r>
                      <a:endParaRPr dirty="0"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003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Investment for a mid-size market: </a:t>
                      </a: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$1,500</a:t>
                      </a: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 - </a:t>
                      </a: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$3,000</a:t>
                      </a:r>
                      <a:endParaRPr sz="1600" b="1" dirty="0">
                        <a:solidFill>
                          <a:schemeClr val="accent1"/>
                        </a:solidFill>
                        <a:latin typeface="Galano Grotesque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121900" marR="121900" marT="487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FEF0233F-AF9D-BA47-C4D4-F2701C9E3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821762" y="5423472"/>
            <a:ext cx="2182842" cy="326816"/>
          </a:xfrm>
          <a:prstGeom prst="rect">
            <a:avLst/>
          </a:prstGeom>
        </p:spPr>
      </p:pic>
      <p:sp>
        <p:nvSpPr>
          <p:cNvPr id="6" name="Google Shape;389;p48">
            <a:extLst>
              <a:ext uri="{FF2B5EF4-FFF2-40B4-BE49-F238E27FC236}">
                <a16:creationId xmlns:a16="http://schemas.microsoft.com/office/drawing/2014/main" id="{EAB964A3-ACA5-D62D-6731-54977E65A549}"/>
              </a:ext>
            </a:extLst>
          </p:cNvPr>
          <p:cNvSpPr txBox="1">
            <a:spLocks/>
          </p:cNvSpPr>
          <p:nvPr/>
        </p:nvSpPr>
        <p:spPr>
          <a:xfrm>
            <a:off x="0" y="554581"/>
            <a:ext cx="11659899" cy="83689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400" dirty="0">
                <a:latin typeface="Galano Grotesque"/>
              </a:rPr>
              <a:t>These are quizzes aligned with internal initiatives, events, and programming for your media company that you can attach a sponsor to for additional revenue and brand exposure. A supporting sponsor is a smaller advertising option that still receives brand awareness and opt-in opportunities.</a:t>
            </a:r>
            <a:endParaRPr lang="en-US" sz="1400">
              <a:latin typeface="Galano Grotesque"/>
            </a:endParaRPr>
          </a:p>
        </p:txBody>
      </p:sp>
    </p:spTree>
    <p:extLst>
      <p:ext uri="{BB962C8B-B14F-4D97-AF65-F5344CB8AC3E}">
        <p14:creationId xmlns:p14="http://schemas.microsoft.com/office/powerpoint/2010/main" val="3358605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>
          <a:extLst>
            <a:ext uri="{FF2B5EF4-FFF2-40B4-BE49-F238E27FC236}">
              <a16:creationId xmlns:a16="http://schemas.microsoft.com/office/drawing/2014/main" id="{24C8039F-E4B8-B62D-4C51-E4516856F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BA968BC-590F-8501-4E6D-7E942E7627D1}"/>
              </a:ext>
            </a:extLst>
          </p:cNvPr>
          <p:cNvSpPr/>
          <p:nvPr/>
        </p:nvSpPr>
        <p:spPr>
          <a:xfrm>
            <a:off x="734189" y="5962510"/>
            <a:ext cx="723065" cy="7675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CC090C-8F59-A864-DF46-F95919BB0779}"/>
              </a:ext>
            </a:extLst>
          </p:cNvPr>
          <p:cNvSpPr/>
          <p:nvPr/>
        </p:nvSpPr>
        <p:spPr>
          <a:xfrm>
            <a:off x="529141" y="1033009"/>
            <a:ext cx="10990299" cy="561882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72C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sX0" fmla="*/ 0 w 10795964"/>
                      <a:gd name="csY0" fmla="*/ 975698 h 5854068"/>
                      <a:gd name="csX1" fmla="*/ 975698 w 10795964"/>
                      <a:gd name="csY1" fmla="*/ 0 h 5854068"/>
                      <a:gd name="csX2" fmla="*/ 9820266 w 10795964"/>
                      <a:gd name="csY2" fmla="*/ 0 h 5854068"/>
                      <a:gd name="csX3" fmla="*/ 10795964 w 10795964"/>
                      <a:gd name="csY3" fmla="*/ 975698 h 5854068"/>
                      <a:gd name="csX4" fmla="*/ 10795964 w 10795964"/>
                      <a:gd name="csY4" fmla="*/ 4878370 h 5854068"/>
                      <a:gd name="csX5" fmla="*/ 9820266 w 10795964"/>
                      <a:gd name="csY5" fmla="*/ 5854068 h 5854068"/>
                      <a:gd name="csX6" fmla="*/ 975698 w 10795964"/>
                      <a:gd name="csY6" fmla="*/ 5854068 h 5854068"/>
                      <a:gd name="csX7" fmla="*/ 0 w 10795964"/>
                      <a:gd name="csY7" fmla="*/ 4878370 h 5854068"/>
                      <a:gd name="csX8" fmla="*/ 0 w 10795964"/>
                      <a:gd name="csY8" fmla="*/ 975698 h 585406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10795964" h="5854068" fill="none" extrusionOk="0">
                        <a:moveTo>
                          <a:pt x="0" y="975698"/>
                        </a:moveTo>
                        <a:cubicBezTo>
                          <a:pt x="-83952" y="412462"/>
                          <a:pt x="491761" y="25572"/>
                          <a:pt x="975698" y="0"/>
                        </a:cubicBezTo>
                        <a:cubicBezTo>
                          <a:pt x="4061717" y="-29507"/>
                          <a:pt x="7053541" y="56528"/>
                          <a:pt x="9820266" y="0"/>
                        </a:cubicBezTo>
                        <a:cubicBezTo>
                          <a:pt x="10364712" y="103159"/>
                          <a:pt x="10758535" y="471483"/>
                          <a:pt x="10795964" y="975698"/>
                        </a:cubicBezTo>
                        <a:cubicBezTo>
                          <a:pt x="10674408" y="2290258"/>
                          <a:pt x="10943072" y="3112563"/>
                          <a:pt x="10795964" y="4878370"/>
                        </a:cubicBezTo>
                        <a:cubicBezTo>
                          <a:pt x="10815288" y="5362439"/>
                          <a:pt x="10364692" y="5863810"/>
                          <a:pt x="9820266" y="5854068"/>
                        </a:cubicBezTo>
                        <a:cubicBezTo>
                          <a:pt x="8258161" y="5704710"/>
                          <a:pt x="5017498" y="5965455"/>
                          <a:pt x="975698" y="5854068"/>
                        </a:cubicBezTo>
                        <a:cubicBezTo>
                          <a:pt x="436489" y="5931137"/>
                          <a:pt x="-55636" y="5371467"/>
                          <a:pt x="0" y="4878370"/>
                        </a:cubicBezTo>
                        <a:cubicBezTo>
                          <a:pt x="155855" y="4000028"/>
                          <a:pt x="52291" y="2885944"/>
                          <a:pt x="0" y="975698"/>
                        </a:cubicBezTo>
                        <a:close/>
                      </a:path>
                      <a:path w="10795964" h="5854068" stroke="0" extrusionOk="0">
                        <a:moveTo>
                          <a:pt x="0" y="975698"/>
                        </a:moveTo>
                        <a:cubicBezTo>
                          <a:pt x="-22773" y="365349"/>
                          <a:pt x="408745" y="2419"/>
                          <a:pt x="975698" y="0"/>
                        </a:cubicBezTo>
                        <a:cubicBezTo>
                          <a:pt x="3408650" y="52825"/>
                          <a:pt x="7833658" y="-123174"/>
                          <a:pt x="9820266" y="0"/>
                        </a:cubicBezTo>
                        <a:cubicBezTo>
                          <a:pt x="10372092" y="21914"/>
                          <a:pt x="10826186" y="444981"/>
                          <a:pt x="10795964" y="975698"/>
                        </a:cubicBezTo>
                        <a:cubicBezTo>
                          <a:pt x="10940894" y="2848083"/>
                          <a:pt x="10814223" y="3836480"/>
                          <a:pt x="10795964" y="4878370"/>
                        </a:cubicBezTo>
                        <a:cubicBezTo>
                          <a:pt x="10749358" y="5357331"/>
                          <a:pt x="10334556" y="5832058"/>
                          <a:pt x="9820266" y="5854068"/>
                        </a:cubicBezTo>
                        <a:cubicBezTo>
                          <a:pt x="7542987" y="6023479"/>
                          <a:pt x="4619936" y="5939622"/>
                          <a:pt x="975698" y="5854068"/>
                        </a:cubicBezTo>
                        <a:cubicBezTo>
                          <a:pt x="421132" y="5860591"/>
                          <a:pt x="25356" y="5366667"/>
                          <a:pt x="0" y="4878370"/>
                        </a:cubicBezTo>
                        <a:cubicBezTo>
                          <a:pt x="-92943" y="3830627"/>
                          <a:pt x="-168235" y="2103420"/>
                          <a:pt x="0" y="97569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Google Shape;388;p48">
            <a:extLst>
              <a:ext uri="{FF2B5EF4-FFF2-40B4-BE49-F238E27FC236}">
                <a16:creationId xmlns:a16="http://schemas.microsoft.com/office/drawing/2014/main" id="{3234DCF3-205D-72F5-BD92-CDAB2FA295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11" y="2024"/>
            <a:ext cx="11216230" cy="73232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3200" b="1" dirty="0">
                <a:solidFill>
                  <a:schemeClr val="accent1"/>
                </a:solidFill>
                <a:latin typeface="Galano Grotesque"/>
              </a:rPr>
              <a:t>Lead-Gen Single Quiz</a:t>
            </a:r>
            <a:endParaRPr lang="en" sz="3200">
              <a:solidFill>
                <a:schemeClr val="accent1"/>
              </a:solidFill>
              <a:latin typeface="Galano Grotesque"/>
            </a:endParaRPr>
          </a:p>
        </p:txBody>
      </p:sp>
      <p:graphicFrame>
        <p:nvGraphicFramePr>
          <p:cNvPr id="390" name="Google Shape;390;p48">
            <a:extLst>
              <a:ext uri="{FF2B5EF4-FFF2-40B4-BE49-F238E27FC236}">
                <a16:creationId xmlns:a16="http://schemas.microsoft.com/office/drawing/2014/main" id="{909E2780-91A0-12FF-A5E1-91BB773536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6886555"/>
              </p:ext>
            </p:extLst>
          </p:nvPr>
        </p:nvGraphicFramePr>
        <p:xfrm>
          <a:off x="976792" y="1252952"/>
          <a:ext cx="10097388" cy="5191927"/>
        </p:xfrm>
        <a:graphic>
          <a:graphicData uri="http://schemas.openxmlformats.org/drawingml/2006/table">
            <a:tbl>
              <a:tblPr bandRow="1">
                <a:noFill/>
              </a:tblPr>
              <a:tblGrid>
                <a:gridCol w="10097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9003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i="0" u="none" strike="noStrike" baseline="0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Exclusive logo inclusion </a:t>
                      </a:r>
                      <a:r>
                        <a:rPr lang="en" sz="1500" b="1" i="0" u="none" strike="noStrike" baseline="0" noProof="0" dirty="0">
                          <a:solidFill>
                            <a:schemeClr val="accent1"/>
                          </a:solidFill>
                          <a:latin typeface="Galano Grotesque"/>
                          <a:sym typeface="Oswald Light"/>
                        </a:rPr>
                        <a:t>on all </a:t>
                      </a:r>
                      <a:r>
                        <a:rPr lang="en" sz="1500" b="1" i="0" u="none" strike="noStrike" baseline="0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promotional elements for the contest</a:t>
                      </a:r>
                      <a:endParaRPr sz="1500"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7205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Digital:</a:t>
                      </a:r>
                      <a:endParaRPr lang="en-US" sz="150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Your products/services incorporated into quiz questions/outcomes</a:t>
                      </a: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included in contest header graphic</a:t>
                      </a:r>
                      <a:endParaRPr lang="en-US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Up to 3 lead-generation questions on the contest registration form </a:t>
                      </a:r>
                      <a:endParaRPr lang="en-US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Digital offer/coupon on the contest thank-you page </a:t>
                      </a:r>
                      <a:endParaRPr lang="en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Opt-in for leads and email database on registration form </a:t>
                      </a:r>
                      <a:endParaRPr lang="en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Social follow field(s) on registration form</a:t>
                      </a:r>
                      <a:endParaRPr lang="en-US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Extra chances for one or more of the following: social media follow, opt-in, watch a video, visit a link, share w/ friends, answer a question</a:t>
                      </a:r>
                      <a:endParaRPr lang="en-US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50,000 ROS impressions</a:t>
                      </a:r>
                      <a:endParaRPr lang="en" sz="1500"/>
                    </a:p>
                  </a:txBody>
                  <a:tcPr marL="121899" marR="121899" marT="12167" marB="12167">
                    <a:lnL w="0">
                      <a:noFill/>
                    </a:lnL>
                    <a:lnR w="0"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720433"/>
                  </a:ext>
                </a:extLst>
              </a:tr>
              <a:tr h="52667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100"/>
                        <a:buNone/>
                      </a:pPr>
                      <a:r>
                        <a:rPr lang="en" sz="15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Print</a:t>
                      </a:r>
                      <a:r>
                        <a:rPr lang="en" sz="15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lang="en-US" sz="150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buSzPts val="1200"/>
                        <a:buFont typeface="Oswald Light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¼ page contest promotional ad with QR code to run one time per week for duration of promotion</a:t>
                      </a:r>
                      <a:r>
                        <a:rPr lang="en" sz="1500" b="0" i="0" u="none" strike="noStrike" noProof="0" dirty="0">
                          <a:solidFill>
                            <a:srgbClr val="FF0000"/>
                          </a:solidFill>
                          <a:latin typeface="Galano Grotesque"/>
                        </a:rPr>
                        <a:t> </a:t>
                      </a:r>
                      <a:endParaRPr lang="en" sz="1500">
                        <a:solidFill>
                          <a:srgbClr val="FF0000"/>
                        </a:solidFill>
                        <a:latin typeface="Galano Grotesque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023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5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Email</a:t>
                      </a:r>
                      <a:r>
                        <a:rPr lang="en" sz="15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5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2 Invitation emails </a:t>
                      </a: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  <a:sym typeface="Oswald Light"/>
                        </a:rPr>
                        <a:t>to promotional database of </a:t>
                      </a: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XXXX</a:t>
                      </a:r>
                      <a:endParaRPr lang="en-US" sz="1500" b="0" i="0" u="none" strike="noStrike" noProof="0">
                        <a:solidFill>
                          <a:srgbClr val="241F20"/>
                        </a:solidFill>
                        <a:latin typeface="Galano Grotesque"/>
                        <a:sym typeface="Oswald Light"/>
                      </a:endParaRP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One invite email to be sent at the beginning of the campaign</a:t>
                      </a:r>
                      <a:endParaRPr lang="en-US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One last chance email to be sent 2 days before campaign ends </a:t>
                      </a:r>
                      <a:endParaRPr lang="en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Thank You</a:t>
                      </a: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  <a:sym typeface="Oswald Light"/>
                        </a:rPr>
                        <a:t> email </a:t>
                      </a: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sent </a:t>
                      </a: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  <a:sym typeface="Oswald Light"/>
                        </a:rPr>
                        <a:t>to </a:t>
                      </a: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everyone who enters with coupon or offer from your business</a:t>
                      </a:r>
                      <a:endParaRPr sz="1500"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667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5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Social</a:t>
                      </a:r>
                      <a:r>
                        <a:rPr lang="en" sz="15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5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One boosted/paid social media post linking to the promotion</a:t>
                      </a: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003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Investment for a mid-size market: </a:t>
                      </a:r>
                      <a:r>
                        <a:rPr lang="en" sz="15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$1,500 </a:t>
                      </a:r>
                      <a:r>
                        <a:rPr lang="en" sz="15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- </a:t>
                      </a:r>
                      <a:r>
                        <a:rPr lang="en" sz="15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$3,000</a:t>
                      </a:r>
                      <a:endParaRPr sz="1500" b="1">
                        <a:solidFill>
                          <a:schemeClr val="accent1"/>
                        </a:solidFill>
                        <a:latin typeface="Galano Grotesque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121900" marR="121900" marT="487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AAC56DDB-E3FD-4374-703E-EDF134F53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821762" y="5423472"/>
            <a:ext cx="2182842" cy="326816"/>
          </a:xfrm>
          <a:prstGeom prst="rect">
            <a:avLst/>
          </a:prstGeom>
        </p:spPr>
      </p:pic>
      <p:sp>
        <p:nvSpPr>
          <p:cNvPr id="6" name="Google Shape;389;p48">
            <a:extLst>
              <a:ext uri="{FF2B5EF4-FFF2-40B4-BE49-F238E27FC236}">
                <a16:creationId xmlns:a16="http://schemas.microsoft.com/office/drawing/2014/main" id="{639CDA71-A4CD-B187-4DFE-9EBDC9AAD3DD}"/>
              </a:ext>
            </a:extLst>
          </p:cNvPr>
          <p:cNvSpPr txBox="1">
            <a:spLocks/>
          </p:cNvSpPr>
          <p:nvPr/>
        </p:nvSpPr>
        <p:spPr>
          <a:xfrm>
            <a:off x="0" y="483836"/>
            <a:ext cx="12043456" cy="54027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400" dirty="0">
                <a:latin typeface="Galano Grotesque"/>
              </a:rPr>
              <a:t>These are quizzes designed specifically around the sponsor's initiatives to drive leads and database growth.</a:t>
            </a:r>
          </a:p>
        </p:txBody>
      </p:sp>
    </p:spTree>
    <p:extLst>
      <p:ext uri="{BB962C8B-B14F-4D97-AF65-F5344CB8AC3E}">
        <p14:creationId xmlns:p14="http://schemas.microsoft.com/office/powerpoint/2010/main" val="1341456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>
          <a:extLst>
            <a:ext uri="{FF2B5EF4-FFF2-40B4-BE49-F238E27FC236}">
              <a16:creationId xmlns:a16="http://schemas.microsoft.com/office/drawing/2014/main" id="{FC4AB01E-F2F4-7B82-6642-B167D71BE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FFA210D-6CF0-F2AF-5F45-4034B520AA3D}"/>
              </a:ext>
            </a:extLst>
          </p:cNvPr>
          <p:cNvSpPr/>
          <p:nvPr/>
        </p:nvSpPr>
        <p:spPr>
          <a:xfrm>
            <a:off x="734189" y="5962510"/>
            <a:ext cx="723065" cy="7675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6B0F38D-2DE6-C51E-136A-FE7557472A8A}"/>
              </a:ext>
            </a:extLst>
          </p:cNvPr>
          <p:cNvSpPr/>
          <p:nvPr/>
        </p:nvSpPr>
        <p:spPr>
          <a:xfrm>
            <a:off x="524027" y="1140406"/>
            <a:ext cx="11046554" cy="551654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72C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sX0" fmla="*/ 0 w 10795964"/>
                      <a:gd name="csY0" fmla="*/ 975698 h 5854068"/>
                      <a:gd name="csX1" fmla="*/ 975698 w 10795964"/>
                      <a:gd name="csY1" fmla="*/ 0 h 5854068"/>
                      <a:gd name="csX2" fmla="*/ 9820266 w 10795964"/>
                      <a:gd name="csY2" fmla="*/ 0 h 5854068"/>
                      <a:gd name="csX3" fmla="*/ 10795964 w 10795964"/>
                      <a:gd name="csY3" fmla="*/ 975698 h 5854068"/>
                      <a:gd name="csX4" fmla="*/ 10795964 w 10795964"/>
                      <a:gd name="csY4" fmla="*/ 4878370 h 5854068"/>
                      <a:gd name="csX5" fmla="*/ 9820266 w 10795964"/>
                      <a:gd name="csY5" fmla="*/ 5854068 h 5854068"/>
                      <a:gd name="csX6" fmla="*/ 975698 w 10795964"/>
                      <a:gd name="csY6" fmla="*/ 5854068 h 5854068"/>
                      <a:gd name="csX7" fmla="*/ 0 w 10795964"/>
                      <a:gd name="csY7" fmla="*/ 4878370 h 5854068"/>
                      <a:gd name="csX8" fmla="*/ 0 w 10795964"/>
                      <a:gd name="csY8" fmla="*/ 975698 h 585406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10795964" h="5854068" fill="none" extrusionOk="0">
                        <a:moveTo>
                          <a:pt x="0" y="975698"/>
                        </a:moveTo>
                        <a:cubicBezTo>
                          <a:pt x="-83952" y="412462"/>
                          <a:pt x="491761" y="25572"/>
                          <a:pt x="975698" y="0"/>
                        </a:cubicBezTo>
                        <a:cubicBezTo>
                          <a:pt x="4061717" y="-29507"/>
                          <a:pt x="7053541" y="56528"/>
                          <a:pt x="9820266" y="0"/>
                        </a:cubicBezTo>
                        <a:cubicBezTo>
                          <a:pt x="10364712" y="103159"/>
                          <a:pt x="10758535" y="471483"/>
                          <a:pt x="10795964" y="975698"/>
                        </a:cubicBezTo>
                        <a:cubicBezTo>
                          <a:pt x="10674408" y="2290258"/>
                          <a:pt x="10943072" y="3112563"/>
                          <a:pt x="10795964" y="4878370"/>
                        </a:cubicBezTo>
                        <a:cubicBezTo>
                          <a:pt x="10815288" y="5362439"/>
                          <a:pt x="10364692" y="5863810"/>
                          <a:pt x="9820266" y="5854068"/>
                        </a:cubicBezTo>
                        <a:cubicBezTo>
                          <a:pt x="8258161" y="5704710"/>
                          <a:pt x="5017498" y="5965455"/>
                          <a:pt x="975698" y="5854068"/>
                        </a:cubicBezTo>
                        <a:cubicBezTo>
                          <a:pt x="436489" y="5931137"/>
                          <a:pt x="-55636" y="5371467"/>
                          <a:pt x="0" y="4878370"/>
                        </a:cubicBezTo>
                        <a:cubicBezTo>
                          <a:pt x="155855" y="4000028"/>
                          <a:pt x="52291" y="2885944"/>
                          <a:pt x="0" y="975698"/>
                        </a:cubicBezTo>
                        <a:close/>
                      </a:path>
                      <a:path w="10795964" h="5854068" stroke="0" extrusionOk="0">
                        <a:moveTo>
                          <a:pt x="0" y="975698"/>
                        </a:moveTo>
                        <a:cubicBezTo>
                          <a:pt x="-22773" y="365349"/>
                          <a:pt x="408745" y="2419"/>
                          <a:pt x="975698" y="0"/>
                        </a:cubicBezTo>
                        <a:cubicBezTo>
                          <a:pt x="3408650" y="52825"/>
                          <a:pt x="7833658" y="-123174"/>
                          <a:pt x="9820266" y="0"/>
                        </a:cubicBezTo>
                        <a:cubicBezTo>
                          <a:pt x="10372092" y="21914"/>
                          <a:pt x="10826186" y="444981"/>
                          <a:pt x="10795964" y="975698"/>
                        </a:cubicBezTo>
                        <a:cubicBezTo>
                          <a:pt x="10940894" y="2848083"/>
                          <a:pt x="10814223" y="3836480"/>
                          <a:pt x="10795964" y="4878370"/>
                        </a:cubicBezTo>
                        <a:cubicBezTo>
                          <a:pt x="10749358" y="5357331"/>
                          <a:pt x="10334556" y="5832058"/>
                          <a:pt x="9820266" y="5854068"/>
                        </a:cubicBezTo>
                        <a:cubicBezTo>
                          <a:pt x="7542987" y="6023479"/>
                          <a:pt x="4619936" y="5939622"/>
                          <a:pt x="975698" y="5854068"/>
                        </a:cubicBezTo>
                        <a:cubicBezTo>
                          <a:pt x="421132" y="5860591"/>
                          <a:pt x="25356" y="5366667"/>
                          <a:pt x="0" y="4878370"/>
                        </a:cubicBezTo>
                        <a:cubicBezTo>
                          <a:pt x="-92943" y="3830627"/>
                          <a:pt x="-168235" y="2103420"/>
                          <a:pt x="0" y="97569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Google Shape;388;p48">
            <a:extLst>
              <a:ext uri="{FF2B5EF4-FFF2-40B4-BE49-F238E27FC236}">
                <a16:creationId xmlns:a16="http://schemas.microsoft.com/office/drawing/2014/main" id="{C5FCC3B7-FBF6-46FF-D0F1-EF9DF850CB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11" y="2024"/>
            <a:ext cx="12095854" cy="76301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3200" b="1" dirty="0">
                <a:solidFill>
                  <a:schemeClr val="accent1"/>
                </a:solidFill>
                <a:latin typeface="Galano Grotesque"/>
              </a:rPr>
              <a:t>Lead-Gen Quiz Bundle </a:t>
            </a:r>
            <a:r>
              <a:rPr lang="en" sz="2400" b="1" dirty="0">
                <a:solidFill>
                  <a:schemeClr val="accent1"/>
                </a:solidFill>
                <a:latin typeface="Galano Grotesque"/>
              </a:rPr>
              <a:t>(3-5 Themed Quizzes)</a:t>
            </a:r>
            <a:endParaRPr lang="en" sz="2000">
              <a:solidFill>
                <a:schemeClr val="accent1"/>
              </a:solidFill>
              <a:latin typeface="Galano Grotesque"/>
            </a:endParaRPr>
          </a:p>
        </p:txBody>
      </p:sp>
      <p:graphicFrame>
        <p:nvGraphicFramePr>
          <p:cNvPr id="390" name="Google Shape;390;p48">
            <a:extLst>
              <a:ext uri="{FF2B5EF4-FFF2-40B4-BE49-F238E27FC236}">
                <a16:creationId xmlns:a16="http://schemas.microsoft.com/office/drawing/2014/main" id="{04647E91-D285-929F-95F1-CC40FAD1FB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618072"/>
              </p:ext>
            </p:extLst>
          </p:nvPr>
        </p:nvGraphicFramePr>
        <p:xfrm>
          <a:off x="997248" y="1309207"/>
          <a:ext cx="10097388" cy="5180721"/>
        </p:xfrm>
        <a:graphic>
          <a:graphicData uri="http://schemas.openxmlformats.org/drawingml/2006/table">
            <a:tbl>
              <a:tblPr bandRow="1">
                <a:noFill/>
              </a:tblPr>
              <a:tblGrid>
                <a:gridCol w="10097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9003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i="0" u="none" strike="noStrike" baseline="0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Exclusive logo inclusion </a:t>
                      </a:r>
                      <a:r>
                        <a:rPr lang="en" sz="1500" b="1" i="0" u="none" strike="noStrike" baseline="0" noProof="0" dirty="0">
                          <a:solidFill>
                            <a:schemeClr val="accent1"/>
                          </a:solidFill>
                          <a:latin typeface="Galano Grotesque"/>
                          <a:sym typeface="Oswald Light"/>
                        </a:rPr>
                        <a:t>on all </a:t>
                      </a:r>
                      <a:r>
                        <a:rPr lang="en" sz="1500" b="1" i="0" u="none" strike="noStrike" baseline="0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promotional elements for the contest</a:t>
                      </a:r>
                      <a:endParaRPr sz="1500"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8411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Digital:</a:t>
                      </a:r>
                      <a:endParaRPr lang="en-US" sz="150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Your products/services incorporated into quiz questions/outcomes</a:t>
                      </a: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included in contest header graphic</a:t>
                      </a:r>
                      <a:endParaRPr lang="en-US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Up to 3 lead-generation questions on the contest registration form </a:t>
                      </a:r>
                      <a:endParaRPr lang="en-US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Digital offer/coupon on the contest thank-you page </a:t>
                      </a:r>
                      <a:endParaRPr lang="en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Opt-in for leads and email database on registration form </a:t>
                      </a:r>
                      <a:endParaRPr lang="en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Social follow field(s) on registration form</a:t>
                      </a:r>
                      <a:endParaRPr lang="en-US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Extra chances for one or more of the following: social media follow, opt-in, watch a video, visit a link, share w/ friends, answer a question</a:t>
                      </a:r>
                      <a:endParaRPr lang="en-US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50,000 ROS impressions</a:t>
                      </a:r>
                      <a:endParaRPr lang="en" sz="1500" dirty="0"/>
                    </a:p>
                  </a:txBody>
                  <a:tcPr marL="121899" marR="121899" marT="12167" marB="12167">
                    <a:lnL w="0">
                      <a:noFill/>
                    </a:lnL>
                    <a:lnR w="0"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720433"/>
                  </a:ext>
                </a:extLst>
              </a:tr>
              <a:tr h="52667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100"/>
                        <a:buNone/>
                      </a:pPr>
                      <a:r>
                        <a:rPr lang="en" sz="15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Print</a:t>
                      </a:r>
                      <a:r>
                        <a:rPr lang="en" sz="15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lang="en-US" sz="1500" dirty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buSzPts val="1200"/>
                        <a:buFont typeface="Oswald Light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¼ page contest promotional ad with QR code to run one time per week for duration of promotion</a:t>
                      </a:r>
                      <a:r>
                        <a:rPr lang="en" sz="1500" b="0" i="0" u="none" strike="noStrike" noProof="0" dirty="0">
                          <a:solidFill>
                            <a:srgbClr val="FF0000"/>
                          </a:solidFill>
                          <a:latin typeface="Galano Grotesque"/>
                        </a:rPr>
                        <a:t> </a:t>
                      </a:r>
                      <a:endParaRPr lang="en" sz="1500">
                        <a:solidFill>
                          <a:srgbClr val="FF0000"/>
                        </a:solidFill>
                        <a:latin typeface="Galano Grotesque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661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5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Email</a:t>
                      </a:r>
                      <a:r>
                        <a:rPr lang="en" sz="15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5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2 Invitation emails </a:t>
                      </a: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  <a:sym typeface="Oswald Light"/>
                        </a:rPr>
                        <a:t>to promotional database of </a:t>
                      </a:r>
                      <a:r>
                        <a:rPr lang="en" sz="1500" b="0" i="0" u="none" strike="noStrike" noProof="0">
                          <a:solidFill>
                            <a:schemeClr val="accent1"/>
                          </a:solidFill>
                          <a:latin typeface="Galano Grotesque"/>
                        </a:rPr>
                        <a:t>XXXX (per quiz)</a:t>
                      </a:r>
                      <a:endParaRPr lang="en-US" sz="1500" b="0" i="0" u="none" strike="noStrike" noProof="0">
                        <a:solidFill>
                          <a:srgbClr val="241F20"/>
                        </a:solidFill>
                        <a:latin typeface="Galano Grotesque"/>
                        <a:sym typeface="Oswald Light"/>
                      </a:endParaRP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One invite email to be sent at the beginning of the campaign</a:t>
                      </a:r>
                      <a:endParaRPr lang="en-US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One last chance email to be sent 2 days before campaign ends </a:t>
                      </a:r>
                      <a:endParaRPr lang="en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Thank You</a:t>
                      </a: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  <a:sym typeface="Oswald Light"/>
                        </a:rPr>
                        <a:t> email </a:t>
                      </a: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sent </a:t>
                      </a: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  <a:sym typeface="Oswald Light"/>
                        </a:rPr>
                        <a:t>to </a:t>
                      </a:r>
                      <a:r>
                        <a:rPr lang="en" sz="1500" b="0" i="0" u="none" strike="noStrike" noProof="0">
                          <a:solidFill>
                            <a:srgbClr val="2474DB"/>
                          </a:solidFill>
                          <a:latin typeface="Galano Grotesque"/>
                        </a:rPr>
                        <a:t>everyone who enters with coupon or offer from your business (per quiz)</a:t>
                      </a:r>
                      <a:endParaRPr sz="1500"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908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5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Social</a:t>
                      </a:r>
                      <a:r>
                        <a:rPr lang="en" sz="15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5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One boosted/paid social media post linking to the promotion per quiz</a:t>
                      </a:r>
                      <a:endParaRPr lang="en" sz="1500" dirty="0"/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003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Investment for a mid-size market: </a:t>
                      </a:r>
                      <a:r>
                        <a:rPr lang="en" sz="15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$3,375 </a:t>
                      </a:r>
                      <a:r>
                        <a:rPr lang="en" sz="15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- </a:t>
                      </a:r>
                      <a:r>
                        <a:rPr lang="en" sz="15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$6,750</a:t>
                      </a:r>
                      <a:endParaRPr sz="1500" b="1">
                        <a:solidFill>
                          <a:schemeClr val="accent1"/>
                        </a:solidFill>
                        <a:latin typeface="Galano Grotesque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121900" marR="121900" marT="487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D8954ABD-CB7D-BBCB-26BE-A177D432E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821762" y="5423472"/>
            <a:ext cx="2182842" cy="326816"/>
          </a:xfrm>
          <a:prstGeom prst="rect">
            <a:avLst/>
          </a:prstGeom>
        </p:spPr>
      </p:pic>
      <p:sp>
        <p:nvSpPr>
          <p:cNvPr id="6" name="Google Shape;389;p48">
            <a:extLst>
              <a:ext uri="{FF2B5EF4-FFF2-40B4-BE49-F238E27FC236}">
                <a16:creationId xmlns:a16="http://schemas.microsoft.com/office/drawing/2014/main" id="{8F5ECCF0-3AC6-8509-39AB-C7ED22CBB00B}"/>
              </a:ext>
            </a:extLst>
          </p:cNvPr>
          <p:cNvSpPr txBox="1">
            <a:spLocks/>
          </p:cNvSpPr>
          <p:nvPr/>
        </p:nvSpPr>
        <p:spPr>
          <a:xfrm>
            <a:off x="0" y="483836"/>
            <a:ext cx="12043456" cy="54027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400" dirty="0">
                <a:latin typeface="Galano Grotesque"/>
              </a:rPr>
              <a:t>These are quizzes designed specifically around the sponsor's initiatives to drive leads and database growth.</a:t>
            </a:r>
          </a:p>
        </p:txBody>
      </p:sp>
    </p:spTree>
    <p:extLst>
      <p:ext uri="{BB962C8B-B14F-4D97-AF65-F5344CB8AC3E}">
        <p14:creationId xmlns:p14="http://schemas.microsoft.com/office/powerpoint/2010/main" val="1777853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59A6FA-39B5-F797-0AAD-FD9C45006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264819F-1FE7-CE78-3730-5634BF24BB01}"/>
              </a:ext>
            </a:extLst>
          </p:cNvPr>
          <p:cNvSpPr/>
          <p:nvPr/>
        </p:nvSpPr>
        <p:spPr>
          <a:xfrm>
            <a:off x="1799565" y="2405229"/>
            <a:ext cx="8161717" cy="2046832"/>
          </a:xfrm>
          <a:prstGeom prst="roundRect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F981F6-4441-4E11-D024-8455D42E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634" y="276642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Galano Grotesque"/>
              </a:rPr>
              <a:t>Voting Brackets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515C2515-C221-3A0B-EB11-AEEF39AE7B7E}"/>
              </a:ext>
            </a:extLst>
          </p:cNvPr>
          <p:cNvSpPr txBox="1"/>
          <p:nvPr/>
        </p:nvSpPr>
        <p:spPr>
          <a:xfrm>
            <a:off x="3369840" y="3103126"/>
            <a:ext cx="3053322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b="1">
              <a:latin typeface="Galano Grotesque"/>
            </a:endParaRPr>
          </a:p>
          <a:p>
            <a:pPr marL="0" indent="0">
              <a:buNone/>
            </a:pPr>
            <a:endParaRPr lang="en-US" sz="1400" b="1">
              <a:latin typeface="Galano Grotesque"/>
            </a:endParaRPr>
          </a:p>
          <a:p>
            <a:pPr marL="0" indent="0">
              <a:buNone/>
            </a:pPr>
            <a:endParaRPr lang="en-US" sz="1400" b="1">
              <a:latin typeface="Galano Grotesque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4158806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>
          <a:extLst>
            <a:ext uri="{FF2B5EF4-FFF2-40B4-BE49-F238E27FC236}">
              <a16:creationId xmlns:a16="http://schemas.microsoft.com/office/drawing/2014/main" id="{21E9F0A1-CE7E-D824-EF5A-941DC6D4F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D4D3C6D-7FF0-ACEE-9C91-3098A1C36F37}"/>
              </a:ext>
            </a:extLst>
          </p:cNvPr>
          <p:cNvSpPr/>
          <p:nvPr/>
        </p:nvSpPr>
        <p:spPr>
          <a:xfrm>
            <a:off x="734189" y="5962510"/>
            <a:ext cx="723065" cy="7675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CAD0C3-4953-85E5-F55C-EF97A4769650}"/>
              </a:ext>
            </a:extLst>
          </p:cNvPr>
          <p:cNvSpPr/>
          <p:nvPr/>
        </p:nvSpPr>
        <p:spPr>
          <a:xfrm>
            <a:off x="467771" y="1114834"/>
            <a:ext cx="11251119" cy="562904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72C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sX0" fmla="*/ 0 w 10795964"/>
                      <a:gd name="csY0" fmla="*/ 975698 h 5854068"/>
                      <a:gd name="csX1" fmla="*/ 975698 w 10795964"/>
                      <a:gd name="csY1" fmla="*/ 0 h 5854068"/>
                      <a:gd name="csX2" fmla="*/ 9820266 w 10795964"/>
                      <a:gd name="csY2" fmla="*/ 0 h 5854068"/>
                      <a:gd name="csX3" fmla="*/ 10795964 w 10795964"/>
                      <a:gd name="csY3" fmla="*/ 975698 h 5854068"/>
                      <a:gd name="csX4" fmla="*/ 10795964 w 10795964"/>
                      <a:gd name="csY4" fmla="*/ 4878370 h 5854068"/>
                      <a:gd name="csX5" fmla="*/ 9820266 w 10795964"/>
                      <a:gd name="csY5" fmla="*/ 5854068 h 5854068"/>
                      <a:gd name="csX6" fmla="*/ 975698 w 10795964"/>
                      <a:gd name="csY6" fmla="*/ 5854068 h 5854068"/>
                      <a:gd name="csX7" fmla="*/ 0 w 10795964"/>
                      <a:gd name="csY7" fmla="*/ 4878370 h 5854068"/>
                      <a:gd name="csX8" fmla="*/ 0 w 10795964"/>
                      <a:gd name="csY8" fmla="*/ 975698 h 585406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10795964" h="5854068" fill="none" extrusionOk="0">
                        <a:moveTo>
                          <a:pt x="0" y="975698"/>
                        </a:moveTo>
                        <a:cubicBezTo>
                          <a:pt x="-83952" y="412462"/>
                          <a:pt x="491761" y="25572"/>
                          <a:pt x="975698" y="0"/>
                        </a:cubicBezTo>
                        <a:cubicBezTo>
                          <a:pt x="4061717" y="-29507"/>
                          <a:pt x="7053541" y="56528"/>
                          <a:pt x="9820266" y="0"/>
                        </a:cubicBezTo>
                        <a:cubicBezTo>
                          <a:pt x="10364712" y="103159"/>
                          <a:pt x="10758535" y="471483"/>
                          <a:pt x="10795964" y="975698"/>
                        </a:cubicBezTo>
                        <a:cubicBezTo>
                          <a:pt x="10674408" y="2290258"/>
                          <a:pt x="10943072" y="3112563"/>
                          <a:pt x="10795964" y="4878370"/>
                        </a:cubicBezTo>
                        <a:cubicBezTo>
                          <a:pt x="10815288" y="5362439"/>
                          <a:pt x="10364692" y="5863810"/>
                          <a:pt x="9820266" y="5854068"/>
                        </a:cubicBezTo>
                        <a:cubicBezTo>
                          <a:pt x="8258161" y="5704710"/>
                          <a:pt x="5017498" y="5965455"/>
                          <a:pt x="975698" y="5854068"/>
                        </a:cubicBezTo>
                        <a:cubicBezTo>
                          <a:pt x="436489" y="5931137"/>
                          <a:pt x="-55636" y="5371467"/>
                          <a:pt x="0" y="4878370"/>
                        </a:cubicBezTo>
                        <a:cubicBezTo>
                          <a:pt x="155855" y="4000028"/>
                          <a:pt x="52291" y="2885944"/>
                          <a:pt x="0" y="975698"/>
                        </a:cubicBezTo>
                        <a:close/>
                      </a:path>
                      <a:path w="10795964" h="5854068" stroke="0" extrusionOk="0">
                        <a:moveTo>
                          <a:pt x="0" y="975698"/>
                        </a:moveTo>
                        <a:cubicBezTo>
                          <a:pt x="-22773" y="365349"/>
                          <a:pt x="408745" y="2419"/>
                          <a:pt x="975698" y="0"/>
                        </a:cubicBezTo>
                        <a:cubicBezTo>
                          <a:pt x="3408650" y="52825"/>
                          <a:pt x="7833658" y="-123174"/>
                          <a:pt x="9820266" y="0"/>
                        </a:cubicBezTo>
                        <a:cubicBezTo>
                          <a:pt x="10372092" y="21914"/>
                          <a:pt x="10826186" y="444981"/>
                          <a:pt x="10795964" y="975698"/>
                        </a:cubicBezTo>
                        <a:cubicBezTo>
                          <a:pt x="10940894" y="2848083"/>
                          <a:pt x="10814223" y="3836480"/>
                          <a:pt x="10795964" y="4878370"/>
                        </a:cubicBezTo>
                        <a:cubicBezTo>
                          <a:pt x="10749358" y="5357331"/>
                          <a:pt x="10334556" y="5832058"/>
                          <a:pt x="9820266" y="5854068"/>
                        </a:cubicBezTo>
                        <a:cubicBezTo>
                          <a:pt x="7542987" y="6023479"/>
                          <a:pt x="4619936" y="5939622"/>
                          <a:pt x="975698" y="5854068"/>
                        </a:cubicBezTo>
                        <a:cubicBezTo>
                          <a:pt x="421132" y="5860591"/>
                          <a:pt x="25356" y="5366667"/>
                          <a:pt x="0" y="4878370"/>
                        </a:cubicBezTo>
                        <a:cubicBezTo>
                          <a:pt x="-92943" y="3830627"/>
                          <a:pt x="-168235" y="2103420"/>
                          <a:pt x="0" y="97569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Google Shape;388;p48">
            <a:extLst>
              <a:ext uri="{FF2B5EF4-FFF2-40B4-BE49-F238E27FC236}">
                <a16:creationId xmlns:a16="http://schemas.microsoft.com/office/drawing/2014/main" id="{1D7E2C39-6ED2-6397-9DE9-25A6B448D1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11" y="2024"/>
            <a:ext cx="11216230" cy="73232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3200" b="1" dirty="0">
                <a:solidFill>
                  <a:schemeClr val="accent1"/>
                </a:solidFill>
                <a:latin typeface="Galano Grotesque"/>
              </a:rPr>
              <a:t>Voting Bracket Title Sponsorship</a:t>
            </a:r>
            <a:endParaRPr lang="en" sz="3200">
              <a:solidFill>
                <a:schemeClr val="accent1"/>
              </a:solidFill>
              <a:latin typeface="Galano Grotesque"/>
            </a:endParaRPr>
          </a:p>
        </p:txBody>
      </p:sp>
      <p:graphicFrame>
        <p:nvGraphicFramePr>
          <p:cNvPr id="390" name="Google Shape;390;p48">
            <a:extLst>
              <a:ext uri="{FF2B5EF4-FFF2-40B4-BE49-F238E27FC236}">
                <a16:creationId xmlns:a16="http://schemas.microsoft.com/office/drawing/2014/main" id="{1815D1F3-89C0-5B4E-6F86-7B0A03CB3D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8544131"/>
              </p:ext>
            </p:extLst>
          </p:nvPr>
        </p:nvGraphicFramePr>
        <p:xfrm>
          <a:off x="1043275" y="1217152"/>
          <a:ext cx="10097388" cy="5423610"/>
        </p:xfrm>
        <a:graphic>
          <a:graphicData uri="http://schemas.openxmlformats.org/drawingml/2006/table">
            <a:tbl>
              <a:tblPr bandRow="1">
                <a:noFill/>
              </a:tblPr>
              <a:tblGrid>
                <a:gridCol w="10097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9003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i="0" u="none" strike="noStrike" baseline="0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inclusion </a:t>
                      </a:r>
                      <a:r>
                        <a:rPr lang="en" sz="1500" b="1" i="0" u="none" strike="noStrike" baseline="0" noProof="0" dirty="0">
                          <a:solidFill>
                            <a:schemeClr val="accent1"/>
                          </a:solidFill>
                          <a:latin typeface="Galano Grotesque"/>
                          <a:sym typeface="Oswald Light"/>
                        </a:rPr>
                        <a:t>on all </a:t>
                      </a:r>
                      <a:r>
                        <a:rPr lang="en" sz="1500" b="1" i="0" u="none" strike="noStrike" baseline="0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promotional elements for the contest</a:t>
                      </a:r>
                      <a:endParaRPr sz="1500"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6715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Digital:</a:t>
                      </a:r>
                      <a:endParaRPr lang="en-US" sz="150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Exclusive 728x90 digital ad unit on contest page</a:t>
                      </a:r>
                      <a:endParaRPr lang="en-US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included in contest header graphic</a:t>
                      </a:r>
                      <a:endParaRPr lang="en-US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Up to 3 lead-generation questions on the contest registration form </a:t>
                      </a:r>
                      <a:endParaRPr lang="en-US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Digital offer/coupon on the contest thank-you page </a:t>
                      </a:r>
                      <a:endParaRPr lang="en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Opt-in for leads and email database on registration form </a:t>
                      </a:r>
                      <a:endParaRPr lang="en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Social follow field(s) on registration form</a:t>
                      </a:r>
                      <a:endParaRPr lang="en-US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50,000 ROS impressions</a:t>
                      </a:r>
                      <a:endParaRPr lang="en-US" sz="1500"/>
                    </a:p>
                  </a:txBody>
                  <a:tcPr marL="121899" marR="121899" marT="12167" marB="12167">
                    <a:lnL w="0">
                      <a:noFill/>
                    </a:lnL>
                    <a:lnR w="0"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720433"/>
                  </a:ext>
                </a:extLst>
              </a:tr>
              <a:tr h="80093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5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Print</a:t>
                      </a:r>
                      <a:r>
                        <a:rPr lang="en" sz="15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5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lnSpc>
                          <a:spcPct val="100000"/>
                        </a:lnSpc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Full-page, full-color promotional ad with QR code in relevant special section</a:t>
                      </a:r>
                      <a:endParaRPr lang="en-US" sz="1500" b="0" i="0" u="none" strike="noStrike" noProof="0">
                        <a:solidFill>
                          <a:srgbClr val="2474DB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¼ page promotional ad with QR code run weekly for duration of promotion</a:t>
                      </a:r>
                      <a:endParaRPr sz="1500"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7950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5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Email</a:t>
                      </a:r>
                      <a:r>
                        <a:rPr lang="en" sz="15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5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lnSpc>
                          <a:spcPct val="100000"/>
                        </a:lnSpc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2 Invitation emails to promotional database of XXXX</a:t>
                      </a:r>
                      <a:endParaRPr lang="en-US" sz="1500" b="0" i="0" u="none" strike="noStrike" noProof="0" dirty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One invite email to be sent at the beginning of the campaign</a:t>
                      </a:r>
                      <a:endParaRPr lang="en-US" sz="1500" b="0" i="0" u="none" strike="noStrike" noProof="0" dirty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One last chance email to be sent 2 days before campaign ends</a:t>
                      </a:r>
                      <a:endParaRPr lang="en-US" sz="1500"/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Reminder email sent to all participants each round</a:t>
                      </a: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Thank</a:t>
                      </a: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  <a:sym typeface="Oswald Light"/>
                        </a:rPr>
                        <a:t> you email </a:t>
                      </a: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sent </a:t>
                      </a: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  <a:sym typeface="Oswald Light"/>
                        </a:rPr>
                        <a:t>to </a:t>
                      </a: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everyone who enters with coupon or offer from your business</a:t>
                      </a:r>
                      <a:endParaRPr sz="1500"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845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5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Social</a:t>
                      </a:r>
                      <a:r>
                        <a:rPr lang="en" sz="15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5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Social media post made per round</a:t>
                      </a:r>
                      <a:endParaRPr sz="1500">
                        <a:solidFill>
                          <a:schemeClr val="accent1"/>
                        </a:solidFill>
                        <a:latin typeface="Galano Grotesque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003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Investment for a mid-size market: </a:t>
                      </a:r>
                      <a:r>
                        <a:rPr lang="en" sz="15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$3,000 </a:t>
                      </a:r>
                      <a:r>
                        <a:rPr lang="en" sz="15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- </a:t>
                      </a:r>
                      <a:r>
                        <a:rPr lang="en" sz="15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$6,000</a:t>
                      </a:r>
                      <a:endParaRPr sz="1500" b="1">
                        <a:solidFill>
                          <a:schemeClr val="accent1"/>
                        </a:solidFill>
                        <a:latin typeface="Galano Grotesque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121900" marR="121900" marT="487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86FA53CA-1A35-50A3-85A0-7F3129782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821762" y="5423472"/>
            <a:ext cx="2182842" cy="326816"/>
          </a:xfrm>
          <a:prstGeom prst="rect">
            <a:avLst/>
          </a:prstGeom>
        </p:spPr>
      </p:pic>
      <p:sp>
        <p:nvSpPr>
          <p:cNvPr id="6" name="Google Shape;389;p48">
            <a:extLst>
              <a:ext uri="{FF2B5EF4-FFF2-40B4-BE49-F238E27FC236}">
                <a16:creationId xmlns:a16="http://schemas.microsoft.com/office/drawing/2014/main" id="{A930BC6F-F365-680C-1CE9-30B12C1FAFD5}"/>
              </a:ext>
            </a:extLst>
          </p:cNvPr>
          <p:cNvSpPr txBox="1">
            <a:spLocks/>
          </p:cNvSpPr>
          <p:nvPr/>
        </p:nvSpPr>
        <p:spPr>
          <a:xfrm>
            <a:off x="0" y="554581"/>
            <a:ext cx="11690583" cy="56072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400" dirty="0">
                <a:latin typeface="Galano Grotesque"/>
              </a:rPr>
              <a:t>These are voting brackets aligned with internal initiatives, events, and programming for your media company that you can attach a sponsor to for additional revenue and brand exposure.</a:t>
            </a:r>
          </a:p>
        </p:txBody>
      </p:sp>
    </p:spTree>
    <p:extLst>
      <p:ext uri="{BB962C8B-B14F-4D97-AF65-F5344CB8AC3E}">
        <p14:creationId xmlns:p14="http://schemas.microsoft.com/office/powerpoint/2010/main" val="17067123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>
          <a:extLst>
            <a:ext uri="{FF2B5EF4-FFF2-40B4-BE49-F238E27FC236}">
              <a16:creationId xmlns:a16="http://schemas.microsoft.com/office/drawing/2014/main" id="{CC4B948D-E55F-EE5E-207F-C6F4A10BA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E911ACB-7AA5-883E-80B2-BE285A81FD27}"/>
              </a:ext>
            </a:extLst>
          </p:cNvPr>
          <p:cNvSpPr/>
          <p:nvPr/>
        </p:nvSpPr>
        <p:spPr>
          <a:xfrm>
            <a:off x="734189" y="5962510"/>
            <a:ext cx="723065" cy="7675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403C2C-D29F-EAAF-B6B7-74009BE827BC}"/>
              </a:ext>
            </a:extLst>
          </p:cNvPr>
          <p:cNvSpPr/>
          <p:nvPr/>
        </p:nvSpPr>
        <p:spPr>
          <a:xfrm>
            <a:off x="718361" y="1728525"/>
            <a:ext cx="10755052" cy="403856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72C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sX0" fmla="*/ 0 w 10795964"/>
                      <a:gd name="csY0" fmla="*/ 975698 h 5854068"/>
                      <a:gd name="csX1" fmla="*/ 975698 w 10795964"/>
                      <a:gd name="csY1" fmla="*/ 0 h 5854068"/>
                      <a:gd name="csX2" fmla="*/ 9820266 w 10795964"/>
                      <a:gd name="csY2" fmla="*/ 0 h 5854068"/>
                      <a:gd name="csX3" fmla="*/ 10795964 w 10795964"/>
                      <a:gd name="csY3" fmla="*/ 975698 h 5854068"/>
                      <a:gd name="csX4" fmla="*/ 10795964 w 10795964"/>
                      <a:gd name="csY4" fmla="*/ 4878370 h 5854068"/>
                      <a:gd name="csX5" fmla="*/ 9820266 w 10795964"/>
                      <a:gd name="csY5" fmla="*/ 5854068 h 5854068"/>
                      <a:gd name="csX6" fmla="*/ 975698 w 10795964"/>
                      <a:gd name="csY6" fmla="*/ 5854068 h 5854068"/>
                      <a:gd name="csX7" fmla="*/ 0 w 10795964"/>
                      <a:gd name="csY7" fmla="*/ 4878370 h 5854068"/>
                      <a:gd name="csX8" fmla="*/ 0 w 10795964"/>
                      <a:gd name="csY8" fmla="*/ 975698 h 585406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10795964" h="5854068" fill="none" extrusionOk="0">
                        <a:moveTo>
                          <a:pt x="0" y="975698"/>
                        </a:moveTo>
                        <a:cubicBezTo>
                          <a:pt x="-83952" y="412462"/>
                          <a:pt x="491761" y="25572"/>
                          <a:pt x="975698" y="0"/>
                        </a:cubicBezTo>
                        <a:cubicBezTo>
                          <a:pt x="4061717" y="-29507"/>
                          <a:pt x="7053541" y="56528"/>
                          <a:pt x="9820266" y="0"/>
                        </a:cubicBezTo>
                        <a:cubicBezTo>
                          <a:pt x="10364712" y="103159"/>
                          <a:pt x="10758535" y="471483"/>
                          <a:pt x="10795964" y="975698"/>
                        </a:cubicBezTo>
                        <a:cubicBezTo>
                          <a:pt x="10674408" y="2290258"/>
                          <a:pt x="10943072" y="3112563"/>
                          <a:pt x="10795964" y="4878370"/>
                        </a:cubicBezTo>
                        <a:cubicBezTo>
                          <a:pt x="10815288" y="5362439"/>
                          <a:pt x="10364692" y="5863810"/>
                          <a:pt x="9820266" y="5854068"/>
                        </a:cubicBezTo>
                        <a:cubicBezTo>
                          <a:pt x="8258161" y="5704710"/>
                          <a:pt x="5017498" y="5965455"/>
                          <a:pt x="975698" y="5854068"/>
                        </a:cubicBezTo>
                        <a:cubicBezTo>
                          <a:pt x="436489" y="5931137"/>
                          <a:pt x="-55636" y="5371467"/>
                          <a:pt x="0" y="4878370"/>
                        </a:cubicBezTo>
                        <a:cubicBezTo>
                          <a:pt x="155855" y="4000028"/>
                          <a:pt x="52291" y="2885944"/>
                          <a:pt x="0" y="975698"/>
                        </a:cubicBezTo>
                        <a:close/>
                      </a:path>
                      <a:path w="10795964" h="5854068" stroke="0" extrusionOk="0">
                        <a:moveTo>
                          <a:pt x="0" y="975698"/>
                        </a:moveTo>
                        <a:cubicBezTo>
                          <a:pt x="-22773" y="365349"/>
                          <a:pt x="408745" y="2419"/>
                          <a:pt x="975698" y="0"/>
                        </a:cubicBezTo>
                        <a:cubicBezTo>
                          <a:pt x="3408650" y="52825"/>
                          <a:pt x="7833658" y="-123174"/>
                          <a:pt x="9820266" y="0"/>
                        </a:cubicBezTo>
                        <a:cubicBezTo>
                          <a:pt x="10372092" y="21914"/>
                          <a:pt x="10826186" y="444981"/>
                          <a:pt x="10795964" y="975698"/>
                        </a:cubicBezTo>
                        <a:cubicBezTo>
                          <a:pt x="10940894" y="2848083"/>
                          <a:pt x="10814223" y="3836480"/>
                          <a:pt x="10795964" y="4878370"/>
                        </a:cubicBezTo>
                        <a:cubicBezTo>
                          <a:pt x="10749358" y="5357331"/>
                          <a:pt x="10334556" y="5832058"/>
                          <a:pt x="9820266" y="5854068"/>
                        </a:cubicBezTo>
                        <a:cubicBezTo>
                          <a:pt x="7542987" y="6023479"/>
                          <a:pt x="4619936" y="5939622"/>
                          <a:pt x="975698" y="5854068"/>
                        </a:cubicBezTo>
                        <a:cubicBezTo>
                          <a:pt x="421132" y="5860591"/>
                          <a:pt x="25356" y="5366667"/>
                          <a:pt x="0" y="4878370"/>
                        </a:cubicBezTo>
                        <a:cubicBezTo>
                          <a:pt x="-92943" y="3830627"/>
                          <a:pt x="-168235" y="2103420"/>
                          <a:pt x="0" y="97569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Google Shape;388;p48">
            <a:extLst>
              <a:ext uri="{FF2B5EF4-FFF2-40B4-BE49-F238E27FC236}">
                <a16:creationId xmlns:a16="http://schemas.microsoft.com/office/drawing/2014/main" id="{381CF3C4-94E7-D625-BEC9-1FE567F86D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11" y="2024"/>
            <a:ext cx="12049827" cy="73232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3200" b="1" dirty="0">
                <a:solidFill>
                  <a:schemeClr val="accent1"/>
                </a:solidFill>
                <a:latin typeface="Galano Grotesque"/>
              </a:rPr>
              <a:t>Voting Bracket Supporting Sponsorship</a:t>
            </a:r>
            <a:endParaRPr lang="en" sz="3200">
              <a:solidFill>
                <a:schemeClr val="accent1"/>
              </a:solidFill>
              <a:latin typeface="Galano Grotesque"/>
            </a:endParaRPr>
          </a:p>
        </p:txBody>
      </p:sp>
      <p:graphicFrame>
        <p:nvGraphicFramePr>
          <p:cNvPr id="390" name="Google Shape;390;p48">
            <a:extLst>
              <a:ext uri="{FF2B5EF4-FFF2-40B4-BE49-F238E27FC236}">
                <a16:creationId xmlns:a16="http://schemas.microsoft.com/office/drawing/2014/main" id="{CE950EAC-86A2-1B74-6E64-ED600C5224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1002212"/>
              </p:ext>
            </p:extLst>
          </p:nvPr>
        </p:nvGraphicFramePr>
        <p:xfrm>
          <a:off x="1273409" y="1841074"/>
          <a:ext cx="9652425" cy="3813089"/>
        </p:xfrm>
        <a:graphic>
          <a:graphicData uri="http://schemas.openxmlformats.org/drawingml/2006/table">
            <a:tbl>
              <a:tblPr bandRow="1">
                <a:noFill/>
              </a:tblPr>
              <a:tblGrid>
                <a:gridCol w="965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34656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Digital:</a:t>
                      </a:r>
                      <a:endParaRPr lang="en-US" sz="160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included in contest header graphic </a:t>
                      </a:r>
                      <a:r>
                        <a:rPr lang="en" sz="16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 </a:t>
                      </a:r>
                      <a:endParaRPr lang="en" sz="1600" b="0" i="0" u="none" strike="noStrike" noProof="0" dirty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Opt-in for list growth</a:t>
                      </a:r>
                      <a:endParaRPr lang="en" sz="1600" b="0" i="0" u="none" strike="noStrike" noProof="0" dirty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25,000 ROS promotional ad impressions that include your logo</a:t>
                      </a:r>
                      <a:endParaRPr lang="en" dirty="0">
                        <a:sym typeface="Oswald Light"/>
                      </a:endParaRPr>
                    </a:p>
                  </a:txBody>
                  <a:tcPr marL="121899" marR="121899" marT="12167" marB="12167">
                    <a:lnL w="0">
                      <a:noFill/>
                    </a:lnL>
                    <a:lnR w="0">
                      <a:noFill/>
                    </a:lnR>
                    <a:lnT w="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8575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720433"/>
                  </a:ext>
                </a:extLst>
              </a:tr>
              <a:tr h="81205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Print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lnSpc>
                          <a:spcPct val="100000"/>
                        </a:lnSpc>
                        <a:buSzPts val="1200"/>
                        <a:buFont typeface="Oswald Light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Logo included in ¼ page promotional </a:t>
                      </a:r>
                      <a:r>
                        <a:rPr lang="en" sz="16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  <a:sym typeface="Oswald Light"/>
                        </a:rPr>
                        <a:t>ad </a:t>
                      </a:r>
                      <a:r>
                        <a:rPr lang="en" sz="16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with QR code run weekly for duration of promotion</a:t>
                      </a:r>
                      <a:endParaRPr lang="en" sz="1600" b="0" i="0" u="none" strike="noStrike" noProof="0" dirty="0">
                        <a:solidFill>
                          <a:srgbClr val="2474DB"/>
                        </a:solidFill>
                        <a:latin typeface="Galano Grotesque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737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Email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 dirty="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lnSpc>
                          <a:spcPct val="100000"/>
                        </a:lnSpc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600" b="0" i="0" u="none" strike="noStrike" kern="1200" noProof="0" dirty="0">
                          <a:solidFill>
                            <a:schemeClr val="accent1"/>
                          </a:solidFill>
                          <a:latin typeface="Galano Grotesque"/>
                          <a:ea typeface="+mn-ea"/>
                          <a:cs typeface="+mn-cs"/>
                        </a:rPr>
                        <a:t>Logo included in 2 Invitation emails </a:t>
                      </a:r>
                      <a:r>
                        <a:rPr lang="en" sz="1600" b="0" i="0" u="none" strike="noStrike" kern="1200" noProof="0" dirty="0">
                          <a:solidFill>
                            <a:schemeClr val="accent1"/>
                          </a:solidFill>
                          <a:latin typeface="Galano Grotesque"/>
                          <a:ea typeface="+mn-ea"/>
                          <a:cs typeface="+mn-cs"/>
                          <a:sym typeface="Oswald Light"/>
                        </a:rPr>
                        <a:t>to promotional database of </a:t>
                      </a:r>
                      <a:r>
                        <a:rPr lang="en" sz="1600" b="0" i="0" u="none" strike="noStrike" kern="1200" noProof="0" dirty="0">
                          <a:solidFill>
                            <a:schemeClr val="accent1"/>
                          </a:solidFill>
                          <a:latin typeface="Galano Grotesque"/>
                          <a:ea typeface="+mn-ea"/>
                          <a:cs typeface="+mn-cs"/>
                        </a:rPr>
                        <a:t>XXXX</a:t>
                      </a:r>
                      <a:endParaRPr lang="en-US" sz="1600" b="0" i="0" u="none" strike="noStrike" kern="1200" noProof="0" dirty="0">
                        <a:solidFill>
                          <a:schemeClr val="accent1"/>
                        </a:solidFill>
                        <a:latin typeface="Galano Grotesque"/>
                        <a:ea typeface="+mn-ea"/>
                        <a:cs typeface="+mn-cs"/>
                      </a:endParaRP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600" b="0" i="0" u="none" strike="noStrike" kern="1200" noProof="0" dirty="0">
                          <a:solidFill>
                            <a:schemeClr val="accent1"/>
                          </a:solidFill>
                          <a:latin typeface="Galano Grotesque"/>
                          <a:ea typeface="+mn-ea"/>
                          <a:cs typeface="+mn-cs"/>
                        </a:rPr>
                        <a:t>One invite email to be sent at the beginning of the campaign</a:t>
                      </a:r>
                      <a:endParaRPr lang="en-US" sz="1600" b="0" i="0" u="none" strike="noStrike" kern="1200" noProof="0" dirty="0">
                        <a:solidFill>
                          <a:schemeClr val="accent1"/>
                        </a:solidFill>
                        <a:latin typeface="Galano Grotesque"/>
                        <a:ea typeface="+mn-ea"/>
                        <a:cs typeface="+mn-cs"/>
                      </a:endParaRP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600" b="0" i="0" u="none" strike="noStrike" kern="1200" noProof="0" dirty="0">
                          <a:solidFill>
                            <a:schemeClr val="accent1"/>
                          </a:solidFill>
                          <a:latin typeface="Galano Grotesque"/>
                          <a:ea typeface="+mn-ea"/>
                          <a:cs typeface="+mn-cs"/>
                        </a:rPr>
                        <a:t>One last chance email to be sent 2 days before campaign ends</a:t>
                      </a:r>
                      <a:endParaRPr lang="en-US" sz="1600" b="0" i="0" u="none" strike="noStrike" kern="1200" dirty="0">
                        <a:solidFill>
                          <a:schemeClr val="accent1"/>
                        </a:solidFill>
                        <a:latin typeface="Galano Grotesque"/>
                        <a:ea typeface="+mn-ea"/>
                        <a:cs typeface="+mn-cs"/>
                        <a:sym typeface="Oswald Light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included in Reminder emails sent to all participants each round</a:t>
                      </a: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included in Thank You emails after registration/submission</a:t>
                      </a:r>
                      <a:endParaRPr b="0" i="0" u="none" strike="noStrike" noProof="0" dirty="0"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003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Investment for a mid-size market: </a:t>
                      </a: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$1,500</a:t>
                      </a: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 - </a:t>
                      </a: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$3,000</a:t>
                      </a:r>
                      <a:endParaRPr sz="1600" b="1" dirty="0">
                        <a:solidFill>
                          <a:schemeClr val="accent1"/>
                        </a:solidFill>
                        <a:latin typeface="Galano Grotesque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121900" marR="121900" marT="487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9948C869-7220-478E-7282-DFC61B5A3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821762" y="5423472"/>
            <a:ext cx="2182842" cy="326816"/>
          </a:xfrm>
          <a:prstGeom prst="rect">
            <a:avLst/>
          </a:prstGeom>
        </p:spPr>
      </p:pic>
      <p:sp>
        <p:nvSpPr>
          <p:cNvPr id="6" name="Google Shape;389;p48">
            <a:extLst>
              <a:ext uri="{FF2B5EF4-FFF2-40B4-BE49-F238E27FC236}">
                <a16:creationId xmlns:a16="http://schemas.microsoft.com/office/drawing/2014/main" id="{189A1067-8674-B92E-152F-9F3B8880733F}"/>
              </a:ext>
            </a:extLst>
          </p:cNvPr>
          <p:cNvSpPr txBox="1">
            <a:spLocks/>
          </p:cNvSpPr>
          <p:nvPr/>
        </p:nvSpPr>
        <p:spPr>
          <a:xfrm>
            <a:off x="0" y="554581"/>
            <a:ext cx="11659899" cy="83689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400" dirty="0">
                <a:latin typeface="Galano Grotesque"/>
              </a:rPr>
              <a:t>These are voting brackets aligned with internal initiatives, events, and programming for your media company that you can attach a sponsor to for additional revenue and brand exposure. A supporting sponsor is a smaller advertising option that still receives brand awareness and opt-in opportunities.</a:t>
            </a:r>
            <a:endParaRPr lang="en-US" sz="1400">
              <a:latin typeface="Galano Grotesque"/>
            </a:endParaRPr>
          </a:p>
        </p:txBody>
      </p:sp>
    </p:spTree>
    <p:extLst>
      <p:ext uri="{BB962C8B-B14F-4D97-AF65-F5344CB8AC3E}">
        <p14:creationId xmlns:p14="http://schemas.microsoft.com/office/powerpoint/2010/main" val="3075322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>
          <a:extLst>
            <a:ext uri="{FF2B5EF4-FFF2-40B4-BE49-F238E27FC236}">
              <a16:creationId xmlns:a16="http://schemas.microsoft.com/office/drawing/2014/main" id="{D9FA10A2-02E2-1483-0012-1723897CE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AB756A6-403E-00B7-A73F-8FBB55765D36}"/>
              </a:ext>
            </a:extLst>
          </p:cNvPr>
          <p:cNvSpPr/>
          <p:nvPr/>
        </p:nvSpPr>
        <p:spPr>
          <a:xfrm>
            <a:off x="734189" y="5962510"/>
            <a:ext cx="723065" cy="7675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63E940B-1A99-5FEE-6DA2-DA9AB16C71C9}"/>
              </a:ext>
            </a:extLst>
          </p:cNvPr>
          <p:cNvSpPr/>
          <p:nvPr/>
        </p:nvSpPr>
        <p:spPr>
          <a:xfrm>
            <a:off x="544483" y="1038125"/>
            <a:ext cx="10939158" cy="563927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72C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sX0" fmla="*/ 0 w 10795964"/>
                      <a:gd name="csY0" fmla="*/ 975698 h 5854068"/>
                      <a:gd name="csX1" fmla="*/ 975698 w 10795964"/>
                      <a:gd name="csY1" fmla="*/ 0 h 5854068"/>
                      <a:gd name="csX2" fmla="*/ 9820266 w 10795964"/>
                      <a:gd name="csY2" fmla="*/ 0 h 5854068"/>
                      <a:gd name="csX3" fmla="*/ 10795964 w 10795964"/>
                      <a:gd name="csY3" fmla="*/ 975698 h 5854068"/>
                      <a:gd name="csX4" fmla="*/ 10795964 w 10795964"/>
                      <a:gd name="csY4" fmla="*/ 4878370 h 5854068"/>
                      <a:gd name="csX5" fmla="*/ 9820266 w 10795964"/>
                      <a:gd name="csY5" fmla="*/ 5854068 h 5854068"/>
                      <a:gd name="csX6" fmla="*/ 975698 w 10795964"/>
                      <a:gd name="csY6" fmla="*/ 5854068 h 5854068"/>
                      <a:gd name="csX7" fmla="*/ 0 w 10795964"/>
                      <a:gd name="csY7" fmla="*/ 4878370 h 5854068"/>
                      <a:gd name="csX8" fmla="*/ 0 w 10795964"/>
                      <a:gd name="csY8" fmla="*/ 975698 h 585406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10795964" h="5854068" fill="none" extrusionOk="0">
                        <a:moveTo>
                          <a:pt x="0" y="975698"/>
                        </a:moveTo>
                        <a:cubicBezTo>
                          <a:pt x="-83952" y="412462"/>
                          <a:pt x="491761" y="25572"/>
                          <a:pt x="975698" y="0"/>
                        </a:cubicBezTo>
                        <a:cubicBezTo>
                          <a:pt x="4061717" y="-29507"/>
                          <a:pt x="7053541" y="56528"/>
                          <a:pt x="9820266" y="0"/>
                        </a:cubicBezTo>
                        <a:cubicBezTo>
                          <a:pt x="10364712" y="103159"/>
                          <a:pt x="10758535" y="471483"/>
                          <a:pt x="10795964" y="975698"/>
                        </a:cubicBezTo>
                        <a:cubicBezTo>
                          <a:pt x="10674408" y="2290258"/>
                          <a:pt x="10943072" y="3112563"/>
                          <a:pt x="10795964" y="4878370"/>
                        </a:cubicBezTo>
                        <a:cubicBezTo>
                          <a:pt x="10815288" y="5362439"/>
                          <a:pt x="10364692" y="5863810"/>
                          <a:pt x="9820266" y="5854068"/>
                        </a:cubicBezTo>
                        <a:cubicBezTo>
                          <a:pt x="8258161" y="5704710"/>
                          <a:pt x="5017498" y="5965455"/>
                          <a:pt x="975698" y="5854068"/>
                        </a:cubicBezTo>
                        <a:cubicBezTo>
                          <a:pt x="436489" y="5931137"/>
                          <a:pt x="-55636" y="5371467"/>
                          <a:pt x="0" y="4878370"/>
                        </a:cubicBezTo>
                        <a:cubicBezTo>
                          <a:pt x="155855" y="4000028"/>
                          <a:pt x="52291" y="2885944"/>
                          <a:pt x="0" y="975698"/>
                        </a:cubicBezTo>
                        <a:close/>
                      </a:path>
                      <a:path w="10795964" h="5854068" stroke="0" extrusionOk="0">
                        <a:moveTo>
                          <a:pt x="0" y="975698"/>
                        </a:moveTo>
                        <a:cubicBezTo>
                          <a:pt x="-22773" y="365349"/>
                          <a:pt x="408745" y="2419"/>
                          <a:pt x="975698" y="0"/>
                        </a:cubicBezTo>
                        <a:cubicBezTo>
                          <a:pt x="3408650" y="52825"/>
                          <a:pt x="7833658" y="-123174"/>
                          <a:pt x="9820266" y="0"/>
                        </a:cubicBezTo>
                        <a:cubicBezTo>
                          <a:pt x="10372092" y="21914"/>
                          <a:pt x="10826186" y="444981"/>
                          <a:pt x="10795964" y="975698"/>
                        </a:cubicBezTo>
                        <a:cubicBezTo>
                          <a:pt x="10940894" y="2848083"/>
                          <a:pt x="10814223" y="3836480"/>
                          <a:pt x="10795964" y="4878370"/>
                        </a:cubicBezTo>
                        <a:cubicBezTo>
                          <a:pt x="10749358" y="5357331"/>
                          <a:pt x="10334556" y="5832058"/>
                          <a:pt x="9820266" y="5854068"/>
                        </a:cubicBezTo>
                        <a:cubicBezTo>
                          <a:pt x="7542987" y="6023479"/>
                          <a:pt x="4619936" y="5939622"/>
                          <a:pt x="975698" y="5854068"/>
                        </a:cubicBezTo>
                        <a:cubicBezTo>
                          <a:pt x="421132" y="5860591"/>
                          <a:pt x="25356" y="5366667"/>
                          <a:pt x="0" y="4878370"/>
                        </a:cubicBezTo>
                        <a:cubicBezTo>
                          <a:pt x="-92943" y="3830627"/>
                          <a:pt x="-168235" y="2103420"/>
                          <a:pt x="0" y="97569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Google Shape;388;p48">
            <a:extLst>
              <a:ext uri="{FF2B5EF4-FFF2-40B4-BE49-F238E27FC236}">
                <a16:creationId xmlns:a16="http://schemas.microsoft.com/office/drawing/2014/main" id="{51873277-F0F5-29A6-5865-C2A00AD334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11" y="2024"/>
            <a:ext cx="12060055" cy="76301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2800" b="1" dirty="0">
                <a:solidFill>
                  <a:schemeClr val="accent1"/>
                </a:solidFill>
                <a:latin typeface="Galano Grotesque"/>
              </a:rPr>
              <a:t>Lead-Gen Voting Bracket Title Sponsorship</a:t>
            </a:r>
            <a:endParaRPr lang="en" sz="2800">
              <a:solidFill>
                <a:schemeClr val="accent1"/>
              </a:solidFill>
              <a:latin typeface="Galano Grotesque"/>
            </a:endParaRPr>
          </a:p>
        </p:txBody>
      </p:sp>
      <p:graphicFrame>
        <p:nvGraphicFramePr>
          <p:cNvPr id="390" name="Google Shape;390;p48">
            <a:extLst>
              <a:ext uri="{FF2B5EF4-FFF2-40B4-BE49-F238E27FC236}">
                <a16:creationId xmlns:a16="http://schemas.microsoft.com/office/drawing/2014/main" id="{DE4BF2DB-FC0A-33C9-8B17-96A64FD070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7466128"/>
              </p:ext>
            </p:extLst>
          </p:nvPr>
        </p:nvGraphicFramePr>
        <p:xfrm>
          <a:off x="981906" y="1181355"/>
          <a:ext cx="10097388" cy="5311714"/>
        </p:xfrm>
        <a:graphic>
          <a:graphicData uri="http://schemas.openxmlformats.org/drawingml/2006/table">
            <a:tbl>
              <a:tblPr bandRow="1">
                <a:noFill/>
              </a:tblPr>
              <a:tblGrid>
                <a:gridCol w="10097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9003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i="0" u="none" strike="noStrike" baseline="0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Exclusive logo </a:t>
                      </a:r>
                      <a:r>
                        <a:rPr lang="en" sz="1500" b="1" i="0" u="none" strike="noStrike" baseline="0" noProof="0" dirty="0">
                          <a:solidFill>
                            <a:schemeClr val="accent1"/>
                          </a:solidFill>
                          <a:latin typeface="Galano Grotesque"/>
                          <a:sym typeface="Oswald Light"/>
                        </a:rPr>
                        <a:t>on all </a:t>
                      </a:r>
                      <a:r>
                        <a:rPr lang="en" sz="1500" b="1" i="0" u="none" strike="noStrike" baseline="0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promotional elements for the contest</a:t>
                      </a:r>
                      <a:endParaRPr sz="1500"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8072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Digital:</a:t>
                      </a:r>
                      <a:endParaRPr lang="en-US" sz="150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included in contest header graphic</a:t>
                      </a:r>
                      <a:endParaRPr lang="en-US" sz="150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Advertiser products used within the bracket</a:t>
                      </a: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Exclusive 728x90 digital ad unit on contest page</a:t>
                      </a:r>
                      <a:endParaRPr lang="en-US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Up to 3 lead-generation questions on the contest registration form </a:t>
                      </a:r>
                      <a:endParaRPr lang="en-US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Digital offer/coupon on the contest thank-you page </a:t>
                      </a:r>
                      <a:endParaRPr lang="en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Opt-in for leads and email database on registration form </a:t>
                      </a:r>
                      <a:endParaRPr lang="en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Social follow field(s) on registration form</a:t>
                      </a:r>
                      <a:endParaRPr lang="en-US" sz="15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50,000 ROS impressions</a:t>
                      </a:r>
                      <a:endParaRPr lang="en" sz="1500">
                        <a:solidFill>
                          <a:srgbClr val="2474DB"/>
                        </a:solidFill>
                        <a:sym typeface="Oswald Light"/>
                      </a:endParaRPr>
                    </a:p>
                  </a:txBody>
                  <a:tcPr marL="121899" marR="121899" marT="12167" marB="12167">
                    <a:lnL w="0">
                      <a:noFill/>
                    </a:lnL>
                    <a:lnR w="0"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720433"/>
                  </a:ext>
                </a:extLst>
              </a:tr>
              <a:tr h="5228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5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Print</a:t>
                      </a:r>
                      <a:r>
                        <a:rPr lang="en" sz="15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5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lnSpc>
                          <a:spcPct val="100000"/>
                        </a:lnSpc>
                        <a:buSzPts val="1200"/>
                        <a:buFont typeface="Oswald Light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¼ page contest promotional ad with QR code to run one time per week for duration of promotion</a:t>
                      </a:r>
                      <a:endParaRPr lang="en" sz="1500" b="0" i="0" u="none" strike="noStrike" noProof="0" dirty="0">
                        <a:solidFill>
                          <a:srgbClr val="2474DB"/>
                        </a:solidFill>
                        <a:latin typeface="Galano Grotesque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435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5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Email</a:t>
                      </a:r>
                      <a:r>
                        <a:rPr lang="en" sz="15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5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lnSpc>
                          <a:spcPct val="100000"/>
                        </a:lnSpc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2 Invitation emails to promotional database of XXXX</a:t>
                      </a:r>
                      <a:endParaRPr lang="en-US" sz="1500" b="0" i="0" u="none" strike="noStrike" noProof="0" dirty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One invite email to be sent at the beginning of the campaign</a:t>
                      </a:r>
                      <a:endParaRPr lang="en-US" sz="1500" b="0" i="0" u="none" strike="noStrike" noProof="0" dirty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One last chance email to be sent 2 days before campaign ends</a:t>
                      </a:r>
                      <a:endParaRPr lang="en-US" sz="1500"/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Reminder email</a:t>
                      </a: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  <a:sym typeface="Oswald Light"/>
                        </a:rPr>
                        <a:t> </a:t>
                      </a: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sent </a:t>
                      </a: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  <a:sym typeface="Oswald Light"/>
                        </a:rPr>
                        <a:t>to </a:t>
                      </a: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all participants each round</a:t>
                      </a:r>
                      <a:endParaRPr lang="en-US" sz="1500" b="0" i="0" u="none" strike="noStrike" noProof="0">
                        <a:solidFill>
                          <a:srgbClr val="241F20"/>
                        </a:solidFill>
                        <a:latin typeface="Galano Grotesque"/>
                        <a:sym typeface="Oswald Light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Thank</a:t>
                      </a: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  <a:sym typeface="Oswald Light"/>
                        </a:rPr>
                        <a:t> you email </a:t>
                      </a: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sent </a:t>
                      </a: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  <a:sym typeface="Oswald Light"/>
                        </a:rPr>
                        <a:t>to </a:t>
                      </a:r>
                      <a:r>
                        <a:rPr lang="en" sz="15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everyone who enters with coupon or offer from your business</a:t>
                      </a:r>
                      <a:endParaRPr sz="1500"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845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5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Social</a:t>
                      </a:r>
                      <a:r>
                        <a:rPr lang="en" sz="15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5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5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One boosted/paid social media post linking to the promotion</a:t>
                      </a:r>
                      <a:endParaRPr sz="1500">
                        <a:solidFill>
                          <a:schemeClr val="accent1"/>
                        </a:solidFill>
                        <a:latin typeface="Galano Grotesque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003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Investment for a mid-size market: </a:t>
                      </a:r>
                      <a:r>
                        <a:rPr lang="en" sz="15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$3,000 </a:t>
                      </a:r>
                      <a:r>
                        <a:rPr lang="en" sz="15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- </a:t>
                      </a:r>
                      <a:r>
                        <a:rPr lang="en" sz="15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$6,000</a:t>
                      </a:r>
                      <a:endParaRPr sz="1500" b="1">
                        <a:solidFill>
                          <a:schemeClr val="accent1"/>
                        </a:solidFill>
                        <a:latin typeface="Galano Grotesque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121900" marR="121900" marT="487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3D57FB04-F96E-D756-0E35-1927FBA79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821762" y="5423472"/>
            <a:ext cx="2182842" cy="326816"/>
          </a:xfrm>
          <a:prstGeom prst="rect">
            <a:avLst/>
          </a:prstGeom>
        </p:spPr>
      </p:pic>
      <p:sp>
        <p:nvSpPr>
          <p:cNvPr id="6" name="Google Shape;389;p48">
            <a:extLst>
              <a:ext uri="{FF2B5EF4-FFF2-40B4-BE49-F238E27FC236}">
                <a16:creationId xmlns:a16="http://schemas.microsoft.com/office/drawing/2014/main" id="{6C18935D-9BD1-9ACF-0659-067FDF7DA9E5}"/>
              </a:ext>
            </a:extLst>
          </p:cNvPr>
          <p:cNvSpPr txBox="1">
            <a:spLocks/>
          </p:cNvSpPr>
          <p:nvPr/>
        </p:nvSpPr>
        <p:spPr>
          <a:xfrm>
            <a:off x="0" y="402010"/>
            <a:ext cx="12043456" cy="54027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400" dirty="0">
                <a:latin typeface="Galano Grotesque"/>
              </a:rPr>
              <a:t>These are photo contests designed specifically around the sponsor's initiatives to drive leads and database growth.</a:t>
            </a:r>
          </a:p>
        </p:txBody>
      </p:sp>
    </p:spTree>
    <p:extLst>
      <p:ext uri="{BB962C8B-B14F-4D97-AF65-F5344CB8AC3E}">
        <p14:creationId xmlns:p14="http://schemas.microsoft.com/office/powerpoint/2010/main" val="18335150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1F2011-15D8-6793-6B9B-77DE6F4A7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8AD931D-4E30-0164-EEDF-7C6723FD6F32}"/>
              </a:ext>
            </a:extLst>
          </p:cNvPr>
          <p:cNvSpPr/>
          <p:nvPr/>
        </p:nvSpPr>
        <p:spPr>
          <a:xfrm>
            <a:off x="1799565" y="2405229"/>
            <a:ext cx="8161717" cy="2046832"/>
          </a:xfrm>
          <a:prstGeom prst="roundRect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4047CF-BFA5-0E03-4874-8E2E91487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634" y="276642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Galano Grotesque"/>
              </a:rPr>
              <a:t>Ballots</a:t>
            </a:r>
            <a:endParaRPr lang="en-US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27631375-6120-B0FC-2C0D-C3C343DE8749}"/>
              </a:ext>
            </a:extLst>
          </p:cNvPr>
          <p:cNvSpPr txBox="1"/>
          <p:nvPr/>
        </p:nvSpPr>
        <p:spPr>
          <a:xfrm>
            <a:off x="3369840" y="3103126"/>
            <a:ext cx="3053322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b="1">
              <a:latin typeface="Galano Grotesque"/>
            </a:endParaRPr>
          </a:p>
          <a:p>
            <a:pPr marL="0" indent="0">
              <a:buNone/>
            </a:pPr>
            <a:endParaRPr lang="en-US" sz="1400" b="1">
              <a:latin typeface="Galano Grotesque"/>
            </a:endParaRPr>
          </a:p>
          <a:p>
            <a:pPr marL="0" indent="0">
              <a:buNone/>
            </a:pPr>
            <a:endParaRPr lang="en-US" sz="1400" b="1">
              <a:latin typeface="Galano Grotesque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612660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>
          <a:extLst>
            <a:ext uri="{FF2B5EF4-FFF2-40B4-BE49-F238E27FC236}">
              <a16:creationId xmlns:a16="http://schemas.microsoft.com/office/drawing/2014/main" id="{21BFEE70-F65A-3BB0-B092-81735C3D5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7FF698-D39B-50B3-6E89-C3479D25C3A2}"/>
              </a:ext>
            </a:extLst>
          </p:cNvPr>
          <p:cNvSpPr/>
          <p:nvPr/>
        </p:nvSpPr>
        <p:spPr>
          <a:xfrm>
            <a:off x="734189" y="5962510"/>
            <a:ext cx="723065" cy="7675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A8F4F4-83E5-951C-104D-4DF16276366A}"/>
              </a:ext>
            </a:extLst>
          </p:cNvPr>
          <p:cNvSpPr/>
          <p:nvPr/>
        </p:nvSpPr>
        <p:spPr>
          <a:xfrm>
            <a:off x="493342" y="1079035"/>
            <a:ext cx="11199978" cy="561882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72C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sX0" fmla="*/ 0 w 10795964"/>
                      <a:gd name="csY0" fmla="*/ 975698 h 5854068"/>
                      <a:gd name="csX1" fmla="*/ 975698 w 10795964"/>
                      <a:gd name="csY1" fmla="*/ 0 h 5854068"/>
                      <a:gd name="csX2" fmla="*/ 9820266 w 10795964"/>
                      <a:gd name="csY2" fmla="*/ 0 h 5854068"/>
                      <a:gd name="csX3" fmla="*/ 10795964 w 10795964"/>
                      <a:gd name="csY3" fmla="*/ 975698 h 5854068"/>
                      <a:gd name="csX4" fmla="*/ 10795964 w 10795964"/>
                      <a:gd name="csY4" fmla="*/ 4878370 h 5854068"/>
                      <a:gd name="csX5" fmla="*/ 9820266 w 10795964"/>
                      <a:gd name="csY5" fmla="*/ 5854068 h 5854068"/>
                      <a:gd name="csX6" fmla="*/ 975698 w 10795964"/>
                      <a:gd name="csY6" fmla="*/ 5854068 h 5854068"/>
                      <a:gd name="csX7" fmla="*/ 0 w 10795964"/>
                      <a:gd name="csY7" fmla="*/ 4878370 h 5854068"/>
                      <a:gd name="csX8" fmla="*/ 0 w 10795964"/>
                      <a:gd name="csY8" fmla="*/ 975698 h 585406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10795964" h="5854068" fill="none" extrusionOk="0">
                        <a:moveTo>
                          <a:pt x="0" y="975698"/>
                        </a:moveTo>
                        <a:cubicBezTo>
                          <a:pt x="-83952" y="412462"/>
                          <a:pt x="491761" y="25572"/>
                          <a:pt x="975698" y="0"/>
                        </a:cubicBezTo>
                        <a:cubicBezTo>
                          <a:pt x="4061717" y="-29507"/>
                          <a:pt x="7053541" y="56528"/>
                          <a:pt x="9820266" y="0"/>
                        </a:cubicBezTo>
                        <a:cubicBezTo>
                          <a:pt x="10364712" y="103159"/>
                          <a:pt x="10758535" y="471483"/>
                          <a:pt x="10795964" y="975698"/>
                        </a:cubicBezTo>
                        <a:cubicBezTo>
                          <a:pt x="10674408" y="2290258"/>
                          <a:pt x="10943072" y="3112563"/>
                          <a:pt x="10795964" y="4878370"/>
                        </a:cubicBezTo>
                        <a:cubicBezTo>
                          <a:pt x="10815288" y="5362439"/>
                          <a:pt x="10364692" y="5863810"/>
                          <a:pt x="9820266" y="5854068"/>
                        </a:cubicBezTo>
                        <a:cubicBezTo>
                          <a:pt x="8258161" y="5704710"/>
                          <a:pt x="5017498" y="5965455"/>
                          <a:pt x="975698" y="5854068"/>
                        </a:cubicBezTo>
                        <a:cubicBezTo>
                          <a:pt x="436489" y="5931137"/>
                          <a:pt x="-55636" y="5371467"/>
                          <a:pt x="0" y="4878370"/>
                        </a:cubicBezTo>
                        <a:cubicBezTo>
                          <a:pt x="155855" y="4000028"/>
                          <a:pt x="52291" y="2885944"/>
                          <a:pt x="0" y="975698"/>
                        </a:cubicBezTo>
                        <a:close/>
                      </a:path>
                      <a:path w="10795964" h="5854068" stroke="0" extrusionOk="0">
                        <a:moveTo>
                          <a:pt x="0" y="975698"/>
                        </a:moveTo>
                        <a:cubicBezTo>
                          <a:pt x="-22773" y="365349"/>
                          <a:pt x="408745" y="2419"/>
                          <a:pt x="975698" y="0"/>
                        </a:cubicBezTo>
                        <a:cubicBezTo>
                          <a:pt x="3408650" y="52825"/>
                          <a:pt x="7833658" y="-123174"/>
                          <a:pt x="9820266" y="0"/>
                        </a:cubicBezTo>
                        <a:cubicBezTo>
                          <a:pt x="10372092" y="21914"/>
                          <a:pt x="10826186" y="444981"/>
                          <a:pt x="10795964" y="975698"/>
                        </a:cubicBezTo>
                        <a:cubicBezTo>
                          <a:pt x="10940894" y="2848083"/>
                          <a:pt x="10814223" y="3836480"/>
                          <a:pt x="10795964" y="4878370"/>
                        </a:cubicBezTo>
                        <a:cubicBezTo>
                          <a:pt x="10749358" y="5357331"/>
                          <a:pt x="10334556" y="5832058"/>
                          <a:pt x="9820266" y="5854068"/>
                        </a:cubicBezTo>
                        <a:cubicBezTo>
                          <a:pt x="7542987" y="6023479"/>
                          <a:pt x="4619936" y="5939622"/>
                          <a:pt x="975698" y="5854068"/>
                        </a:cubicBezTo>
                        <a:cubicBezTo>
                          <a:pt x="421132" y="5860591"/>
                          <a:pt x="25356" y="5366667"/>
                          <a:pt x="0" y="4878370"/>
                        </a:cubicBezTo>
                        <a:cubicBezTo>
                          <a:pt x="-92943" y="3830627"/>
                          <a:pt x="-168235" y="2103420"/>
                          <a:pt x="0" y="97569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Google Shape;388;p48">
            <a:extLst>
              <a:ext uri="{FF2B5EF4-FFF2-40B4-BE49-F238E27FC236}">
                <a16:creationId xmlns:a16="http://schemas.microsoft.com/office/drawing/2014/main" id="{2A822211-8218-67ED-2F0C-442C08C865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11" y="2024"/>
            <a:ext cx="11216230" cy="73232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3200" b="1" dirty="0">
                <a:solidFill>
                  <a:schemeClr val="accent1"/>
                </a:solidFill>
                <a:latin typeface="Galano Grotesque"/>
              </a:rPr>
              <a:t>Niche Ballot Title Sponsorship</a:t>
            </a:r>
            <a:endParaRPr lang="en" sz="3200">
              <a:solidFill>
                <a:schemeClr val="accent1"/>
              </a:solidFill>
              <a:latin typeface="Galano Grotesque"/>
            </a:endParaRPr>
          </a:p>
        </p:txBody>
      </p:sp>
      <p:graphicFrame>
        <p:nvGraphicFramePr>
          <p:cNvPr id="390" name="Google Shape;390;p48">
            <a:extLst>
              <a:ext uri="{FF2B5EF4-FFF2-40B4-BE49-F238E27FC236}">
                <a16:creationId xmlns:a16="http://schemas.microsoft.com/office/drawing/2014/main" id="{87515323-B033-1B51-D616-050B12C118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2857652"/>
              </p:ext>
            </p:extLst>
          </p:nvPr>
        </p:nvGraphicFramePr>
        <p:xfrm>
          <a:off x="1043275" y="1181354"/>
          <a:ext cx="10097388" cy="5414122"/>
        </p:xfrm>
        <a:graphic>
          <a:graphicData uri="http://schemas.openxmlformats.org/drawingml/2006/table">
            <a:tbl>
              <a:tblPr bandRow="1">
                <a:noFill/>
              </a:tblPr>
              <a:tblGrid>
                <a:gridCol w="10097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9003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i="0" u="none" strike="noStrike" baseline="0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inclusion </a:t>
                      </a:r>
                      <a:r>
                        <a:rPr lang="en" sz="1400" b="1" i="0" u="none" strike="noStrike" baseline="0" noProof="0" dirty="0">
                          <a:solidFill>
                            <a:schemeClr val="accent1"/>
                          </a:solidFill>
                          <a:latin typeface="Galano Grotesque"/>
                          <a:sym typeface="Oswald Light"/>
                        </a:rPr>
                        <a:t>on all </a:t>
                      </a:r>
                      <a:r>
                        <a:rPr lang="en" sz="1400" b="1" i="0" u="none" strike="noStrike" baseline="0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promotional elements for the contest</a:t>
                      </a:r>
                      <a:endParaRPr sz="1400"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8117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Digital:</a:t>
                      </a:r>
                      <a:endParaRPr lang="en-US" sz="140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4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Exclusive 728x90 digital ad unit on contest page</a:t>
                      </a:r>
                      <a:endParaRPr lang="en-US" sz="14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4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inclusion in contest header graphic</a:t>
                      </a:r>
                      <a:endParaRPr lang="en-US" sz="14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4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Up to 3 lead-generation questions on the contest registration form </a:t>
                      </a:r>
                      <a:endParaRPr lang="en-US" sz="14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4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Digital offer/coupon on the contest thank-you page </a:t>
                      </a:r>
                      <a:endParaRPr lang="en" sz="14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4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Opt-in for leads and email database on registration form </a:t>
                      </a:r>
                      <a:endParaRPr lang="en" sz="14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4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Social follow field(s) on registration form</a:t>
                      </a:r>
                      <a:endParaRPr lang="en-US" sz="14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4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50,000 ROS impressions</a:t>
                      </a:r>
                      <a:endParaRPr lang="en-US" sz="1400"/>
                    </a:p>
                  </a:txBody>
                  <a:tcPr marL="121899" marR="121899" marT="12167" marB="12167">
                    <a:lnL w="0">
                      <a:noFill/>
                    </a:lnL>
                    <a:lnR w="0"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720433"/>
                  </a:ext>
                </a:extLst>
              </a:tr>
              <a:tr h="73958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Print</a:t>
                      </a:r>
                      <a:r>
                        <a:rPr lang="en" sz="14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4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lnSpc>
                          <a:spcPct val="100000"/>
                        </a:lnSpc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4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Full-page, full-color ad with QR code in relevant special section</a:t>
                      </a:r>
                      <a:endParaRPr lang="en-US" sz="1400" b="0" i="0" u="none" strike="noStrike" noProof="0">
                        <a:solidFill>
                          <a:srgbClr val="2474DB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4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¼ page promotional ad with QR code run weekly for duration of promotion</a:t>
                      </a:r>
                      <a:endParaRPr sz="1400"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294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Email</a:t>
                      </a:r>
                      <a:r>
                        <a:rPr lang="en" sz="14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4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lnSpc>
                          <a:spcPct val="100000"/>
                        </a:lnSpc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4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4 Invitation emails to promotional database of XXXX</a:t>
                      </a:r>
                      <a:endParaRPr lang="en-US" sz="14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4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One invite email sent when nomination period opens</a:t>
                      </a:r>
                      <a:endParaRPr lang="en-US" sz="14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4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One last chance invite email sent a few days before nomination period ends</a:t>
                      </a:r>
                      <a:endParaRPr lang="en-US" sz="14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4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One invite email sent when voting period opens</a:t>
                      </a:r>
                      <a:endParaRPr lang="en" sz="14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4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One last chance invite email sent a few days before voting period ends</a:t>
                      </a:r>
                      <a:endParaRPr lang="en-US" sz="140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4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Reminder email sent to all participants when voting frequency resets</a:t>
                      </a:r>
                      <a:endParaRPr lang="en" sz="1400" b="0" i="0" u="none" strike="noStrike" noProof="0" dirty="0">
                        <a:solidFill>
                          <a:srgbClr val="2474DB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4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Thank You email sent to everyone who enters with coupon or offer from your business</a:t>
                      </a:r>
                      <a:endParaRPr lang="en-US" sz="1400"/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47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Social</a:t>
                      </a:r>
                      <a:r>
                        <a:rPr lang="en" sz="14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4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4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Social media post made once per week for length of promotion</a:t>
                      </a:r>
                      <a:endParaRPr sz="1400"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003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Investment for a mid-size market: </a:t>
                      </a:r>
                      <a:r>
                        <a:rPr lang="en" sz="14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$3,000 </a:t>
                      </a:r>
                      <a:r>
                        <a:rPr lang="en" sz="14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- </a:t>
                      </a:r>
                      <a:r>
                        <a:rPr lang="en" sz="14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$6,000</a:t>
                      </a:r>
                      <a:endParaRPr sz="1400" b="1">
                        <a:solidFill>
                          <a:schemeClr val="accent1"/>
                        </a:solidFill>
                        <a:latin typeface="Galano Grotesque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121900" marR="121900" marT="487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F6787992-9175-6C23-9E7C-6DF51A7EB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821762" y="5423472"/>
            <a:ext cx="2182842" cy="326816"/>
          </a:xfrm>
          <a:prstGeom prst="rect">
            <a:avLst/>
          </a:prstGeom>
        </p:spPr>
      </p:pic>
      <p:sp>
        <p:nvSpPr>
          <p:cNvPr id="6" name="Google Shape;389;p48">
            <a:extLst>
              <a:ext uri="{FF2B5EF4-FFF2-40B4-BE49-F238E27FC236}">
                <a16:creationId xmlns:a16="http://schemas.microsoft.com/office/drawing/2014/main" id="{169DC8B3-69B0-097E-CDD0-3409DE00EF11}"/>
              </a:ext>
            </a:extLst>
          </p:cNvPr>
          <p:cNvSpPr txBox="1">
            <a:spLocks/>
          </p:cNvSpPr>
          <p:nvPr/>
        </p:nvSpPr>
        <p:spPr>
          <a:xfrm>
            <a:off x="0" y="554581"/>
            <a:ext cx="11690583" cy="56072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400" dirty="0">
                <a:latin typeface="Galano Grotesque"/>
              </a:rPr>
              <a:t>These are ballots aligned with internal initiatives, events, and programming for your media company that you can attach a sponsor to for additional revenue and brand exposure.</a:t>
            </a:r>
          </a:p>
        </p:txBody>
      </p:sp>
    </p:spTree>
    <p:extLst>
      <p:ext uri="{BB962C8B-B14F-4D97-AF65-F5344CB8AC3E}">
        <p14:creationId xmlns:p14="http://schemas.microsoft.com/office/powerpoint/2010/main" val="19649804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>
          <a:extLst>
            <a:ext uri="{FF2B5EF4-FFF2-40B4-BE49-F238E27FC236}">
              <a16:creationId xmlns:a16="http://schemas.microsoft.com/office/drawing/2014/main" id="{04726926-1320-D20B-0801-43CF62FFE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F66DDB6-18DB-A59C-383D-3C62E6528758}"/>
              </a:ext>
            </a:extLst>
          </p:cNvPr>
          <p:cNvSpPr/>
          <p:nvPr/>
        </p:nvSpPr>
        <p:spPr>
          <a:xfrm>
            <a:off x="734189" y="5962510"/>
            <a:ext cx="723065" cy="7675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3809160-F6D9-DAFE-CF18-1D2E412607D4}"/>
              </a:ext>
            </a:extLst>
          </p:cNvPr>
          <p:cNvSpPr/>
          <p:nvPr/>
        </p:nvSpPr>
        <p:spPr>
          <a:xfrm>
            <a:off x="646764" y="1559760"/>
            <a:ext cx="10749938" cy="480056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72C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sX0" fmla="*/ 0 w 10795964"/>
                      <a:gd name="csY0" fmla="*/ 975698 h 5854068"/>
                      <a:gd name="csX1" fmla="*/ 975698 w 10795964"/>
                      <a:gd name="csY1" fmla="*/ 0 h 5854068"/>
                      <a:gd name="csX2" fmla="*/ 9820266 w 10795964"/>
                      <a:gd name="csY2" fmla="*/ 0 h 5854068"/>
                      <a:gd name="csX3" fmla="*/ 10795964 w 10795964"/>
                      <a:gd name="csY3" fmla="*/ 975698 h 5854068"/>
                      <a:gd name="csX4" fmla="*/ 10795964 w 10795964"/>
                      <a:gd name="csY4" fmla="*/ 4878370 h 5854068"/>
                      <a:gd name="csX5" fmla="*/ 9820266 w 10795964"/>
                      <a:gd name="csY5" fmla="*/ 5854068 h 5854068"/>
                      <a:gd name="csX6" fmla="*/ 975698 w 10795964"/>
                      <a:gd name="csY6" fmla="*/ 5854068 h 5854068"/>
                      <a:gd name="csX7" fmla="*/ 0 w 10795964"/>
                      <a:gd name="csY7" fmla="*/ 4878370 h 5854068"/>
                      <a:gd name="csX8" fmla="*/ 0 w 10795964"/>
                      <a:gd name="csY8" fmla="*/ 975698 h 585406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10795964" h="5854068" fill="none" extrusionOk="0">
                        <a:moveTo>
                          <a:pt x="0" y="975698"/>
                        </a:moveTo>
                        <a:cubicBezTo>
                          <a:pt x="-83952" y="412462"/>
                          <a:pt x="491761" y="25572"/>
                          <a:pt x="975698" y="0"/>
                        </a:cubicBezTo>
                        <a:cubicBezTo>
                          <a:pt x="4061717" y="-29507"/>
                          <a:pt x="7053541" y="56528"/>
                          <a:pt x="9820266" y="0"/>
                        </a:cubicBezTo>
                        <a:cubicBezTo>
                          <a:pt x="10364712" y="103159"/>
                          <a:pt x="10758535" y="471483"/>
                          <a:pt x="10795964" y="975698"/>
                        </a:cubicBezTo>
                        <a:cubicBezTo>
                          <a:pt x="10674408" y="2290258"/>
                          <a:pt x="10943072" y="3112563"/>
                          <a:pt x="10795964" y="4878370"/>
                        </a:cubicBezTo>
                        <a:cubicBezTo>
                          <a:pt x="10815288" y="5362439"/>
                          <a:pt x="10364692" y="5863810"/>
                          <a:pt x="9820266" y="5854068"/>
                        </a:cubicBezTo>
                        <a:cubicBezTo>
                          <a:pt x="8258161" y="5704710"/>
                          <a:pt x="5017498" y="5965455"/>
                          <a:pt x="975698" y="5854068"/>
                        </a:cubicBezTo>
                        <a:cubicBezTo>
                          <a:pt x="436489" y="5931137"/>
                          <a:pt x="-55636" y="5371467"/>
                          <a:pt x="0" y="4878370"/>
                        </a:cubicBezTo>
                        <a:cubicBezTo>
                          <a:pt x="155855" y="4000028"/>
                          <a:pt x="52291" y="2885944"/>
                          <a:pt x="0" y="975698"/>
                        </a:cubicBezTo>
                        <a:close/>
                      </a:path>
                      <a:path w="10795964" h="5854068" stroke="0" extrusionOk="0">
                        <a:moveTo>
                          <a:pt x="0" y="975698"/>
                        </a:moveTo>
                        <a:cubicBezTo>
                          <a:pt x="-22773" y="365349"/>
                          <a:pt x="408745" y="2419"/>
                          <a:pt x="975698" y="0"/>
                        </a:cubicBezTo>
                        <a:cubicBezTo>
                          <a:pt x="3408650" y="52825"/>
                          <a:pt x="7833658" y="-123174"/>
                          <a:pt x="9820266" y="0"/>
                        </a:cubicBezTo>
                        <a:cubicBezTo>
                          <a:pt x="10372092" y="21914"/>
                          <a:pt x="10826186" y="444981"/>
                          <a:pt x="10795964" y="975698"/>
                        </a:cubicBezTo>
                        <a:cubicBezTo>
                          <a:pt x="10940894" y="2848083"/>
                          <a:pt x="10814223" y="3836480"/>
                          <a:pt x="10795964" y="4878370"/>
                        </a:cubicBezTo>
                        <a:cubicBezTo>
                          <a:pt x="10749358" y="5357331"/>
                          <a:pt x="10334556" y="5832058"/>
                          <a:pt x="9820266" y="5854068"/>
                        </a:cubicBezTo>
                        <a:cubicBezTo>
                          <a:pt x="7542987" y="6023479"/>
                          <a:pt x="4619936" y="5939622"/>
                          <a:pt x="975698" y="5854068"/>
                        </a:cubicBezTo>
                        <a:cubicBezTo>
                          <a:pt x="421132" y="5860591"/>
                          <a:pt x="25356" y="5366667"/>
                          <a:pt x="0" y="4878370"/>
                        </a:cubicBezTo>
                        <a:cubicBezTo>
                          <a:pt x="-92943" y="3830627"/>
                          <a:pt x="-168235" y="2103420"/>
                          <a:pt x="0" y="97569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Google Shape;388;p48">
            <a:extLst>
              <a:ext uri="{FF2B5EF4-FFF2-40B4-BE49-F238E27FC236}">
                <a16:creationId xmlns:a16="http://schemas.microsoft.com/office/drawing/2014/main" id="{E8C63456-A213-198D-8873-DDB1CEF919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11" y="2024"/>
            <a:ext cx="12049827" cy="73232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3200" b="1" dirty="0">
                <a:solidFill>
                  <a:schemeClr val="accent1"/>
                </a:solidFill>
                <a:latin typeface="Galano Grotesque"/>
              </a:rPr>
              <a:t>Niche Ballot Supporting Sponsorship</a:t>
            </a:r>
            <a:endParaRPr lang="en" sz="3200">
              <a:solidFill>
                <a:schemeClr val="accent1"/>
              </a:solidFill>
              <a:latin typeface="Galano Grotesque"/>
            </a:endParaRPr>
          </a:p>
        </p:txBody>
      </p:sp>
      <p:graphicFrame>
        <p:nvGraphicFramePr>
          <p:cNvPr id="390" name="Google Shape;390;p48">
            <a:extLst>
              <a:ext uri="{FF2B5EF4-FFF2-40B4-BE49-F238E27FC236}">
                <a16:creationId xmlns:a16="http://schemas.microsoft.com/office/drawing/2014/main" id="{95C890E9-56A4-6E86-BB67-CB39D51E44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6178928"/>
              </p:ext>
            </p:extLst>
          </p:nvPr>
        </p:nvGraphicFramePr>
        <p:xfrm>
          <a:off x="1196698" y="1713221"/>
          <a:ext cx="9652425" cy="4488796"/>
        </p:xfrm>
        <a:graphic>
          <a:graphicData uri="http://schemas.openxmlformats.org/drawingml/2006/table">
            <a:tbl>
              <a:tblPr bandRow="1">
                <a:noFill/>
              </a:tblPr>
              <a:tblGrid>
                <a:gridCol w="965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30941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Digital:</a:t>
                      </a:r>
                      <a:endParaRPr lang="en-US" sz="160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inclusion in contest header graphic </a:t>
                      </a:r>
                      <a:r>
                        <a:rPr lang="en" sz="16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 </a:t>
                      </a:r>
                      <a:endParaRPr lang="en" sz="1600" b="0" i="0" u="none" strike="noStrike" noProof="0" dirty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Opt-in for list growth</a:t>
                      </a:r>
                      <a:endParaRPr lang="en" sz="1600" b="0" i="0" u="none" strike="noStrike" noProof="0" dirty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25,000 ROS promotional ad impressions that include your logo</a:t>
                      </a:r>
                      <a:endParaRPr lang="en" dirty="0">
                        <a:sym typeface="Oswald Light"/>
                      </a:endParaRPr>
                    </a:p>
                  </a:txBody>
                  <a:tcPr marL="121899" marR="121899" marT="12167" marB="12167">
                    <a:lnL w="0">
                      <a:noFill/>
                    </a:lnL>
                    <a:lnR w="0">
                      <a:noFill/>
                    </a:lnR>
                    <a:lnT w="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8575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720433"/>
                  </a:ext>
                </a:extLst>
              </a:tr>
              <a:tr h="85164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Print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lnSpc>
                          <a:spcPct val="100000"/>
                        </a:lnSpc>
                        <a:buSzPts val="1200"/>
                        <a:buFont typeface="Oswald Light"/>
                        <a:buChar char="●"/>
                      </a:pPr>
                      <a:r>
                        <a:rPr lang="en" sz="1600" b="0" i="0" u="none" strike="noStrike" kern="1200" noProof="0" dirty="0">
                          <a:solidFill>
                            <a:srgbClr val="2474DB"/>
                          </a:solidFill>
                          <a:latin typeface="Galano Grotesque"/>
                          <a:ea typeface="+mn-ea"/>
                          <a:cs typeface="+mn-cs"/>
                        </a:rPr>
                        <a:t>Logo included in</a:t>
                      </a:r>
                      <a:r>
                        <a:rPr lang="en" sz="14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 </a:t>
                      </a:r>
                      <a:r>
                        <a:rPr lang="en" sz="16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¼ page promotional </a:t>
                      </a:r>
                      <a:r>
                        <a:rPr lang="en" sz="16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  <a:sym typeface="Oswald Light"/>
                        </a:rPr>
                        <a:t>ad </a:t>
                      </a:r>
                      <a:r>
                        <a:rPr lang="en" sz="16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with QR code run weekly for duration of promotion</a:t>
                      </a:r>
                      <a:endParaRPr lang="en" sz="1600" b="0" i="0" u="none" strike="noStrike" noProof="0" dirty="0">
                        <a:solidFill>
                          <a:srgbClr val="2474DB"/>
                        </a:solidFill>
                        <a:latin typeface="Galano Grotesque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9720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Email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 dirty="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lnSpc>
                          <a:spcPct val="100000"/>
                        </a:lnSpc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600" b="0" i="0" u="none" strike="noStrike" kern="1200" noProof="0" dirty="0">
                          <a:solidFill>
                            <a:srgbClr val="2474DB"/>
                          </a:solidFill>
                          <a:latin typeface="Galano Grotesque"/>
                          <a:ea typeface="+mn-ea"/>
                          <a:cs typeface="+mn-cs"/>
                        </a:rPr>
                        <a:t>Logo included in 4 Invitation emails </a:t>
                      </a:r>
                      <a:r>
                        <a:rPr lang="en" sz="1600" b="0" i="0" u="none" strike="noStrike" kern="1200" noProof="0" dirty="0">
                          <a:solidFill>
                            <a:srgbClr val="2474DB"/>
                          </a:solidFill>
                          <a:latin typeface="Galano Grotesque"/>
                          <a:ea typeface="+mn-ea"/>
                          <a:cs typeface="+mn-cs"/>
                          <a:sym typeface="Oswald Light"/>
                        </a:rPr>
                        <a:t>to promotional database of </a:t>
                      </a:r>
                      <a:r>
                        <a:rPr lang="en" sz="1600" b="0" i="0" u="none" strike="noStrike" kern="1200" noProof="0" dirty="0">
                          <a:solidFill>
                            <a:srgbClr val="2474DB"/>
                          </a:solidFill>
                          <a:latin typeface="Galano Grotesque"/>
                          <a:ea typeface="+mn-ea"/>
                          <a:cs typeface="+mn-cs"/>
                        </a:rPr>
                        <a:t>XXXX</a:t>
                      </a:r>
                      <a:endParaRPr lang="en-US" sz="1600" b="0" i="0" u="none" strike="noStrike" kern="1200" noProof="0">
                        <a:solidFill>
                          <a:srgbClr val="2474DB"/>
                        </a:solidFill>
                        <a:latin typeface="Galano Grotesque"/>
                        <a:ea typeface="+mn-ea"/>
                        <a:cs typeface="+mn-cs"/>
                        <a:sym typeface="Oswald Light"/>
                      </a:endParaRP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600" b="0" i="0" u="none" strike="noStrike" kern="1200" noProof="0" dirty="0">
                          <a:solidFill>
                            <a:srgbClr val="2474DB"/>
                          </a:solidFill>
                          <a:latin typeface="Galano Grotesque"/>
                          <a:ea typeface="+mn-ea"/>
                          <a:cs typeface="+mn-cs"/>
                        </a:rPr>
                        <a:t>One invite email sent when nomination period opens</a:t>
                      </a:r>
                      <a:endParaRPr lang="en-US" sz="1600" b="0" i="0" u="none" strike="noStrike" kern="1200" noProof="0">
                        <a:solidFill>
                          <a:srgbClr val="2474DB"/>
                        </a:solidFill>
                        <a:latin typeface="Galano Grotesque"/>
                        <a:ea typeface="+mn-ea"/>
                        <a:cs typeface="+mn-cs"/>
                      </a:endParaRP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600" b="0" i="0" u="none" strike="noStrike" kern="1200" noProof="0" dirty="0">
                          <a:solidFill>
                            <a:srgbClr val="2474DB"/>
                          </a:solidFill>
                          <a:latin typeface="Galano Grotesque"/>
                          <a:ea typeface="+mn-ea"/>
                          <a:cs typeface="+mn-cs"/>
                        </a:rPr>
                        <a:t>One last chance invite email sent a few days before nomination period ends</a:t>
                      </a:r>
                      <a:endParaRPr lang="en-US" sz="1600" b="0" i="0" u="none" strike="noStrike" kern="1200" noProof="0">
                        <a:solidFill>
                          <a:srgbClr val="2474DB"/>
                        </a:solidFill>
                        <a:latin typeface="Galano Grotesque"/>
                        <a:ea typeface="+mn-ea"/>
                        <a:cs typeface="+mn-cs"/>
                      </a:endParaRP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600" b="0" i="0" u="none" strike="noStrike" kern="1200" noProof="0" dirty="0">
                          <a:solidFill>
                            <a:srgbClr val="2474DB"/>
                          </a:solidFill>
                          <a:latin typeface="Galano Grotesque"/>
                          <a:ea typeface="+mn-ea"/>
                          <a:cs typeface="+mn-cs"/>
                        </a:rPr>
                        <a:t>One invite email sent when voting period opens</a:t>
                      </a: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600" b="0" i="0" u="none" strike="noStrike" kern="1200" noProof="0" dirty="0">
                          <a:solidFill>
                            <a:srgbClr val="2474DB"/>
                          </a:solidFill>
                          <a:latin typeface="Galano Grotesque"/>
                          <a:ea typeface="+mn-ea"/>
                          <a:cs typeface="+mn-cs"/>
                        </a:rPr>
                        <a:t>One last chance invite email sent a few days before voting period ends</a:t>
                      </a:r>
                      <a:endParaRPr lang="en-US" sz="1600" b="0" i="0" u="none" strike="noStrike" kern="1200" noProof="0" dirty="0">
                        <a:solidFill>
                          <a:srgbClr val="2474DB"/>
                        </a:solidFill>
                        <a:latin typeface="Galano Grotesque"/>
                        <a:ea typeface="+mn-ea"/>
                        <a:cs typeface="+mn-cs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600" b="0" i="0" u="none" strike="noStrike" kern="1200" noProof="0" dirty="0">
                          <a:solidFill>
                            <a:srgbClr val="2474DB"/>
                          </a:solidFill>
                          <a:latin typeface="Galano Grotesque"/>
                          <a:ea typeface="+mn-ea"/>
                          <a:cs typeface="+mn-cs"/>
                        </a:rPr>
                        <a:t>Logo included in Reminder email sent to all participants when voting frequency resets</a:t>
                      </a: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600" b="0" i="0" u="none" strike="noStrike" kern="1200" noProof="0" dirty="0">
                          <a:solidFill>
                            <a:srgbClr val="2474DB"/>
                          </a:solidFill>
                          <a:latin typeface="Galano Grotesque"/>
                          <a:ea typeface="+mn-ea"/>
                          <a:cs typeface="+mn-cs"/>
                        </a:rPr>
                        <a:t>Logo included in Thank You email sent to everyone who enters with coupon or offer from your business</a:t>
                      </a:r>
                      <a:endParaRPr sz="1600" b="0" i="0" u="none" strike="noStrike" kern="1200" dirty="0">
                        <a:solidFill>
                          <a:srgbClr val="2474DB"/>
                        </a:solidFill>
                        <a:latin typeface="Galano Grotesque"/>
                        <a:ea typeface="+mn-ea"/>
                        <a:cs typeface="+mn-cs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003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Investment for a mid-size market: </a:t>
                      </a: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$1,500</a:t>
                      </a: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 - </a:t>
                      </a: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$3,000</a:t>
                      </a:r>
                      <a:endParaRPr sz="1600" b="1" dirty="0">
                        <a:solidFill>
                          <a:schemeClr val="accent1"/>
                        </a:solidFill>
                        <a:latin typeface="Galano Grotesque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121900" marR="121900" marT="487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B843C566-A48B-715F-CAF3-E9921114D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821762" y="5423472"/>
            <a:ext cx="2182842" cy="326816"/>
          </a:xfrm>
          <a:prstGeom prst="rect">
            <a:avLst/>
          </a:prstGeom>
        </p:spPr>
      </p:pic>
      <p:sp>
        <p:nvSpPr>
          <p:cNvPr id="6" name="Google Shape;389;p48">
            <a:extLst>
              <a:ext uri="{FF2B5EF4-FFF2-40B4-BE49-F238E27FC236}">
                <a16:creationId xmlns:a16="http://schemas.microsoft.com/office/drawing/2014/main" id="{67D6F0C8-1133-2053-67FC-0B80594B8A75}"/>
              </a:ext>
            </a:extLst>
          </p:cNvPr>
          <p:cNvSpPr txBox="1">
            <a:spLocks/>
          </p:cNvSpPr>
          <p:nvPr/>
        </p:nvSpPr>
        <p:spPr>
          <a:xfrm>
            <a:off x="0" y="554581"/>
            <a:ext cx="11659899" cy="83689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400" dirty="0">
                <a:latin typeface="Galano Grotesque"/>
              </a:rPr>
              <a:t>These are ballots aligned with internal initiatives, events, and programming for your media company that you can attach a sponsor to for additional revenue and brand exposure. A supporting sponsor is a smaller advertising option that still receives brand awareness and opt-in opportunities.</a:t>
            </a:r>
            <a:endParaRPr lang="en-US" sz="1400">
              <a:latin typeface="Galano Grotesque"/>
            </a:endParaRPr>
          </a:p>
        </p:txBody>
      </p:sp>
    </p:spTree>
    <p:extLst>
      <p:ext uri="{BB962C8B-B14F-4D97-AF65-F5344CB8AC3E}">
        <p14:creationId xmlns:p14="http://schemas.microsoft.com/office/powerpoint/2010/main" val="2333032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6"/>
          <p:cNvSpPr txBox="1">
            <a:spLocks noGrp="1"/>
          </p:cNvSpPr>
          <p:nvPr>
            <p:ph type="title"/>
          </p:nvPr>
        </p:nvSpPr>
        <p:spPr>
          <a:xfrm>
            <a:off x="602905" y="590999"/>
            <a:ext cx="7550495" cy="58065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Galano Grotesque"/>
              </a:rPr>
              <a:t>Table of Contents</a:t>
            </a:r>
            <a:endParaRPr lang="en-US" sz="3600" b="1">
              <a:latin typeface="Galano Grotesque"/>
            </a:endParaRPr>
          </a:p>
        </p:txBody>
      </p:sp>
      <p:sp>
        <p:nvSpPr>
          <p:cNvPr id="5" name="Google Shape;378;p46">
            <a:extLst>
              <a:ext uri="{FF2B5EF4-FFF2-40B4-BE49-F238E27FC236}">
                <a16:creationId xmlns:a16="http://schemas.microsoft.com/office/drawing/2014/main" id="{229A4DFA-C8CC-5F46-8779-FD3ED1F0C55B}"/>
              </a:ext>
            </a:extLst>
          </p:cNvPr>
          <p:cNvSpPr txBox="1"/>
          <p:nvPr/>
        </p:nvSpPr>
        <p:spPr>
          <a:xfrm>
            <a:off x="600447" y="1605482"/>
            <a:ext cx="4789443" cy="3647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15000"/>
              </a:lnSpc>
            </a:pPr>
            <a:r>
              <a:rPr lang="en" sz="2400" dirty="0">
                <a:solidFill>
                  <a:schemeClr val="tx1"/>
                </a:solidFill>
                <a:latin typeface="Galano Grotesque"/>
                <a:ea typeface="Muli"/>
                <a:cs typeface="Muli"/>
                <a:sym typeface="Muli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National Sports Contests</a:t>
            </a:r>
            <a:endParaRPr lang="en" sz="2400" dirty="0">
              <a:solidFill>
                <a:schemeClr val="tx1"/>
              </a:solidFill>
              <a:latin typeface="Galano Grotesque"/>
              <a:ea typeface="Muli"/>
              <a:cs typeface="Muli"/>
            </a:endParaRPr>
          </a:p>
          <a:p>
            <a:pPr algn="just">
              <a:lnSpc>
                <a:spcPct val="114999"/>
              </a:lnSpc>
            </a:pPr>
            <a:endParaRPr lang="en" sz="1050" dirty="0">
              <a:solidFill>
                <a:schemeClr val="tx1"/>
              </a:solidFill>
              <a:latin typeface="Galano Grotesque"/>
              <a:ea typeface="Muli"/>
              <a:cs typeface="Muli"/>
            </a:endParaRPr>
          </a:p>
          <a:p>
            <a:pPr algn="just">
              <a:lnSpc>
                <a:spcPct val="114999"/>
              </a:lnSpc>
            </a:pPr>
            <a:r>
              <a:rPr lang="en" sz="2400" dirty="0">
                <a:solidFill>
                  <a:schemeClr val="tx1"/>
                </a:solidFill>
                <a:latin typeface="Galano Grotesque"/>
                <a:ea typeface="Muli"/>
                <a:cs typeface="Muli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Sweepstakes</a:t>
            </a:r>
            <a:endParaRPr lang="en" sz="1050">
              <a:solidFill>
                <a:schemeClr val="tx1"/>
              </a:solidFill>
              <a:latin typeface="Galano Grotesque"/>
              <a:ea typeface="Muli"/>
              <a:cs typeface="Muli"/>
              <a:sym typeface="Muli"/>
            </a:endParaRPr>
          </a:p>
          <a:p>
            <a:pPr algn="just">
              <a:lnSpc>
                <a:spcPct val="114999"/>
              </a:lnSpc>
            </a:pPr>
            <a:endParaRPr lang="en" sz="1100" dirty="0">
              <a:solidFill>
                <a:schemeClr val="tx1"/>
              </a:solidFill>
              <a:latin typeface="Galano Grotesque"/>
              <a:ea typeface="Muli"/>
              <a:cs typeface="Muli"/>
            </a:endParaRPr>
          </a:p>
          <a:p>
            <a:pPr algn="just">
              <a:lnSpc>
                <a:spcPct val="114999"/>
              </a:lnSpc>
            </a:pPr>
            <a:r>
              <a:rPr lang="en" sz="2400" dirty="0">
                <a:solidFill>
                  <a:schemeClr val="tx1"/>
                </a:solidFill>
                <a:latin typeface="Galano Grotesque"/>
                <a:ea typeface="Muli"/>
                <a:cs typeface="Muli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Photo/Video Contests</a:t>
            </a:r>
          </a:p>
          <a:p>
            <a:pPr algn="just">
              <a:lnSpc>
                <a:spcPct val="114999"/>
              </a:lnSpc>
            </a:pPr>
            <a:endParaRPr lang="en" sz="1100" dirty="0">
              <a:solidFill>
                <a:schemeClr val="tx1"/>
              </a:solidFill>
              <a:latin typeface="Galano Grotesque"/>
              <a:ea typeface="Muli"/>
              <a:cs typeface="Muli"/>
            </a:endParaRPr>
          </a:p>
          <a:p>
            <a:pPr algn="just">
              <a:lnSpc>
                <a:spcPct val="114999"/>
              </a:lnSpc>
            </a:pPr>
            <a:r>
              <a:rPr lang="en" sz="2400" dirty="0">
                <a:solidFill>
                  <a:schemeClr val="tx1"/>
                </a:solidFill>
                <a:latin typeface="Galano Grotesque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Quizzes</a:t>
            </a:r>
          </a:p>
          <a:p>
            <a:pPr algn="just">
              <a:lnSpc>
                <a:spcPct val="114999"/>
              </a:lnSpc>
            </a:pPr>
            <a:endParaRPr lang="en" sz="1100" dirty="0">
              <a:solidFill>
                <a:schemeClr val="tx1"/>
              </a:solidFill>
              <a:latin typeface="Galano Grotesque"/>
              <a:ea typeface="Muli"/>
              <a:cs typeface="Muli"/>
            </a:endParaRPr>
          </a:p>
          <a:p>
            <a:pPr algn="just">
              <a:lnSpc>
                <a:spcPct val="114999"/>
              </a:lnSpc>
            </a:pPr>
            <a:r>
              <a:rPr lang="en" sz="2400" dirty="0">
                <a:solidFill>
                  <a:schemeClr val="tx1"/>
                </a:solidFill>
                <a:latin typeface="Galano Grotesque"/>
                <a:ea typeface="Muli"/>
                <a:cs typeface="Muli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Voting Brackets</a:t>
            </a:r>
          </a:p>
          <a:p>
            <a:pPr algn="just">
              <a:lnSpc>
                <a:spcPct val="114999"/>
              </a:lnSpc>
            </a:pPr>
            <a:endParaRPr lang="en" sz="1100" dirty="0">
              <a:solidFill>
                <a:schemeClr val="tx1"/>
              </a:solidFill>
              <a:latin typeface="Galano Grotesque"/>
              <a:ea typeface="Muli"/>
              <a:cs typeface="Muli"/>
            </a:endParaRPr>
          </a:p>
          <a:p>
            <a:pPr algn="just">
              <a:lnSpc>
                <a:spcPct val="114999"/>
              </a:lnSpc>
            </a:pPr>
            <a:r>
              <a:rPr lang="en" sz="2400" dirty="0">
                <a:solidFill>
                  <a:schemeClr val="tx1"/>
                </a:solidFill>
                <a:latin typeface="Galano Grotesque"/>
                <a:ea typeface="Muli"/>
                <a:cs typeface="Muli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Ballots</a:t>
            </a:r>
          </a:p>
        </p:txBody>
      </p:sp>
      <p:sp>
        <p:nvSpPr>
          <p:cNvPr id="10" name="Google Shape;378;p46">
            <a:extLst>
              <a:ext uri="{FF2B5EF4-FFF2-40B4-BE49-F238E27FC236}">
                <a16:creationId xmlns:a16="http://schemas.microsoft.com/office/drawing/2014/main" id="{33342B11-4C7C-6EF4-791D-2C3C4DF79235}"/>
              </a:ext>
            </a:extLst>
          </p:cNvPr>
          <p:cNvSpPr txBox="1"/>
          <p:nvPr/>
        </p:nvSpPr>
        <p:spPr>
          <a:xfrm>
            <a:off x="5913991" y="1605482"/>
            <a:ext cx="4789443" cy="3662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15000"/>
              </a:lnSpc>
            </a:pPr>
            <a:r>
              <a:rPr lang="en" sz="2400" dirty="0">
                <a:solidFill>
                  <a:schemeClr val="tx1"/>
                </a:solidFill>
                <a:latin typeface="Galano Grotesque"/>
                <a:ea typeface="Muli"/>
                <a:cs typeface="Muli"/>
                <a:sym typeface="Muli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 4</a:t>
            </a:r>
            <a:endParaRPr lang="en-US" sz="2400">
              <a:solidFill>
                <a:schemeClr val="tx1"/>
              </a:solidFill>
              <a:latin typeface="Galano Grotesque"/>
              <a:ea typeface="Muli"/>
              <a:cs typeface="Muli"/>
            </a:endParaRPr>
          </a:p>
          <a:p>
            <a:pPr marL="0" lvl="0" indent="0" algn="just">
              <a:lnSpc>
                <a:spcPct val="114999"/>
              </a:lnSpc>
              <a:buNone/>
            </a:pPr>
            <a:endParaRPr lang="en" sz="1100" dirty="0">
              <a:solidFill>
                <a:schemeClr val="tx1"/>
              </a:solidFill>
              <a:latin typeface="Galano Grotesque"/>
              <a:ea typeface="Muli"/>
              <a:cs typeface="Muli"/>
            </a:endParaRPr>
          </a:p>
          <a:p>
            <a:pPr algn="just">
              <a:lnSpc>
                <a:spcPct val="114999"/>
              </a:lnSpc>
            </a:pPr>
            <a:r>
              <a:rPr lang="en" sz="2400" dirty="0">
                <a:solidFill>
                  <a:schemeClr val="tx1"/>
                </a:solidFill>
                <a:latin typeface="Galano Grotesque"/>
                <a:ea typeface="Muli"/>
                <a:cs typeface="Muli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 9</a:t>
            </a:r>
          </a:p>
          <a:p>
            <a:pPr algn="just">
              <a:lnSpc>
                <a:spcPct val="114999"/>
              </a:lnSpc>
            </a:pPr>
            <a:endParaRPr lang="en" sz="1100" dirty="0">
              <a:solidFill>
                <a:schemeClr val="tx1"/>
              </a:solidFill>
              <a:latin typeface="Galano Grotesque"/>
              <a:ea typeface="Muli"/>
              <a:cs typeface="Muli"/>
            </a:endParaRPr>
          </a:p>
          <a:p>
            <a:pPr algn="just">
              <a:lnSpc>
                <a:spcPct val="114999"/>
              </a:lnSpc>
            </a:pPr>
            <a:r>
              <a:rPr lang="en" sz="2400" dirty="0">
                <a:solidFill>
                  <a:schemeClr val="tx1"/>
                </a:solidFill>
                <a:latin typeface="Galano Grotesque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 13</a:t>
            </a:r>
          </a:p>
          <a:p>
            <a:pPr algn="just">
              <a:lnSpc>
                <a:spcPct val="114999"/>
              </a:lnSpc>
            </a:pPr>
            <a:endParaRPr lang="en" sz="1100" dirty="0">
              <a:solidFill>
                <a:schemeClr val="tx1"/>
              </a:solidFill>
              <a:latin typeface="Galano Grotesque"/>
              <a:ea typeface="Muli"/>
              <a:cs typeface="Muli"/>
            </a:endParaRPr>
          </a:p>
          <a:p>
            <a:pPr algn="just">
              <a:lnSpc>
                <a:spcPct val="114999"/>
              </a:lnSpc>
            </a:pPr>
            <a:r>
              <a:rPr lang="en" sz="2400" dirty="0">
                <a:solidFill>
                  <a:schemeClr val="tx1"/>
                </a:solidFill>
                <a:latin typeface="Galano Grotesque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 17</a:t>
            </a:r>
          </a:p>
          <a:p>
            <a:pPr algn="just">
              <a:lnSpc>
                <a:spcPct val="114999"/>
              </a:lnSpc>
            </a:pPr>
            <a:endParaRPr lang="en" sz="1100" dirty="0">
              <a:solidFill>
                <a:schemeClr val="tx1"/>
              </a:solidFill>
              <a:latin typeface="Galano Grotesque"/>
              <a:ea typeface="Muli"/>
              <a:cs typeface="Muli"/>
            </a:endParaRPr>
          </a:p>
          <a:p>
            <a:pPr algn="just">
              <a:lnSpc>
                <a:spcPct val="114999"/>
              </a:lnSpc>
            </a:pPr>
            <a:r>
              <a:rPr lang="en" sz="2400" dirty="0">
                <a:solidFill>
                  <a:schemeClr val="tx1"/>
                </a:solidFill>
                <a:latin typeface="Galano Grotesque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 23</a:t>
            </a:r>
            <a:endParaRPr lang="en" sz="2400" dirty="0">
              <a:solidFill>
                <a:schemeClr val="tx1"/>
              </a:solidFill>
              <a:latin typeface="Galano Grotesque"/>
              <a:hlinkClick r:id="rId7" action="ppaction://hlinksldjump"/>
            </a:endParaRPr>
          </a:p>
          <a:p>
            <a:pPr algn="just">
              <a:lnSpc>
                <a:spcPct val="114999"/>
              </a:lnSpc>
            </a:pPr>
            <a:endParaRPr lang="en" sz="1100" dirty="0">
              <a:solidFill>
                <a:schemeClr val="tx1"/>
              </a:solidFill>
              <a:latin typeface="Galano Grotesque"/>
              <a:ea typeface="Muli"/>
              <a:cs typeface="Muli"/>
            </a:endParaRPr>
          </a:p>
          <a:p>
            <a:pPr algn="just">
              <a:lnSpc>
                <a:spcPct val="114999"/>
              </a:lnSpc>
            </a:pPr>
            <a:r>
              <a:rPr lang="en" sz="2400" dirty="0">
                <a:solidFill>
                  <a:schemeClr val="tx1"/>
                </a:solidFill>
                <a:latin typeface="Galano Grotesque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 27</a:t>
            </a:r>
          </a:p>
          <a:p>
            <a:pPr algn="just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</a:pPr>
            <a:endParaRPr lang="en-US" sz="2400" dirty="0">
              <a:solidFill>
                <a:schemeClr val="tx1"/>
              </a:solidFill>
              <a:latin typeface="Galano Grotesque"/>
              <a:ea typeface="Muli"/>
              <a:cs typeface="Mul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>
          <a:extLst>
            <a:ext uri="{FF2B5EF4-FFF2-40B4-BE49-F238E27FC236}">
              <a16:creationId xmlns:a16="http://schemas.microsoft.com/office/drawing/2014/main" id="{AB465651-8210-88BC-56CE-7246CCAF0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8BA78C2-0C18-20D3-BD61-8BC520680CD4}"/>
              </a:ext>
            </a:extLst>
          </p:cNvPr>
          <p:cNvSpPr/>
          <p:nvPr/>
        </p:nvSpPr>
        <p:spPr>
          <a:xfrm>
            <a:off x="734189" y="5962510"/>
            <a:ext cx="723065" cy="7675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10E6159-0CAE-F9BB-B315-CE01D2DE47C3}"/>
              </a:ext>
            </a:extLst>
          </p:cNvPr>
          <p:cNvSpPr/>
          <p:nvPr/>
        </p:nvSpPr>
        <p:spPr>
          <a:xfrm>
            <a:off x="437087" y="1022781"/>
            <a:ext cx="11174408" cy="572621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72C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sX0" fmla="*/ 0 w 10795964"/>
                      <a:gd name="csY0" fmla="*/ 975698 h 5854068"/>
                      <a:gd name="csX1" fmla="*/ 975698 w 10795964"/>
                      <a:gd name="csY1" fmla="*/ 0 h 5854068"/>
                      <a:gd name="csX2" fmla="*/ 9820266 w 10795964"/>
                      <a:gd name="csY2" fmla="*/ 0 h 5854068"/>
                      <a:gd name="csX3" fmla="*/ 10795964 w 10795964"/>
                      <a:gd name="csY3" fmla="*/ 975698 h 5854068"/>
                      <a:gd name="csX4" fmla="*/ 10795964 w 10795964"/>
                      <a:gd name="csY4" fmla="*/ 4878370 h 5854068"/>
                      <a:gd name="csX5" fmla="*/ 9820266 w 10795964"/>
                      <a:gd name="csY5" fmla="*/ 5854068 h 5854068"/>
                      <a:gd name="csX6" fmla="*/ 975698 w 10795964"/>
                      <a:gd name="csY6" fmla="*/ 5854068 h 5854068"/>
                      <a:gd name="csX7" fmla="*/ 0 w 10795964"/>
                      <a:gd name="csY7" fmla="*/ 4878370 h 5854068"/>
                      <a:gd name="csX8" fmla="*/ 0 w 10795964"/>
                      <a:gd name="csY8" fmla="*/ 975698 h 585406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10795964" h="5854068" fill="none" extrusionOk="0">
                        <a:moveTo>
                          <a:pt x="0" y="975698"/>
                        </a:moveTo>
                        <a:cubicBezTo>
                          <a:pt x="-83952" y="412462"/>
                          <a:pt x="491761" y="25572"/>
                          <a:pt x="975698" y="0"/>
                        </a:cubicBezTo>
                        <a:cubicBezTo>
                          <a:pt x="4061717" y="-29507"/>
                          <a:pt x="7053541" y="56528"/>
                          <a:pt x="9820266" y="0"/>
                        </a:cubicBezTo>
                        <a:cubicBezTo>
                          <a:pt x="10364712" y="103159"/>
                          <a:pt x="10758535" y="471483"/>
                          <a:pt x="10795964" y="975698"/>
                        </a:cubicBezTo>
                        <a:cubicBezTo>
                          <a:pt x="10674408" y="2290258"/>
                          <a:pt x="10943072" y="3112563"/>
                          <a:pt x="10795964" y="4878370"/>
                        </a:cubicBezTo>
                        <a:cubicBezTo>
                          <a:pt x="10815288" y="5362439"/>
                          <a:pt x="10364692" y="5863810"/>
                          <a:pt x="9820266" y="5854068"/>
                        </a:cubicBezTo>
                        <a:cubicBezTo>
                          <a:pt x="8258161" y="5704710"/>
                          <a:pt x="5017498" y="5965455"/>
                          <a:pt x="975698" y="5854068"/>
                        </a:cubicBezTo>
                        <a:cubicBezTo>
                          <a:pt x="436489" y="5931137"/>
                          <a:pt x="-55636" y="5371467"/>
                          <a:pt x="0" y="4878370"/>
                        </a:cubicBezTo>
                        <a:cubicBezTo>
                          <a:pt x="155855" y="4000028"/>
                          <a:pt x="52291" y="2885944"/>
                          <a:pt x="0" y="975698"/>
                        </a:cubicBezTo>
                        <a:close/>
                      </a:path>
                      <a:path w="10795964" h="5854068" stroke="0" extrusionOk="0">
                        <a:moveTo>
                          <a:pt x="0" y="975698"/>
                        </a:moveTo>
                        <a:cubicBezTo>
                          <a:pt x="-22773" y="365349"/>
                          <a:pt x="408745" y="2419"/>
                          <a:pt x="975698" y="0"/>
                        </a:cubicBezTo>
                        <a:cubicBezTo>
                          <a:pt x="3408650" y="52825"/>
                          <a:pt x="7833658" y="-123174"/>
                          <a:pt x="9820266" y="0"/>
                        </a:cubicBezTo>
                        <a:cubicBezTo>
                          <a:pt x="10372092" y="21914"/>
                          <a:pt x="10826186" y="444981"/>
                          <a:pt x="10795964" y="975698"/>
                        </a:cubicBezTo>
                        <a:cubicBezTo>
                          <a:pt x="10940894" y="2848083"/>
                          <a:pt x="10814223" y="3836480"/>
                          <a:pt x="10795964" y="4878370"/>
                        </a:cubicBezTo>
                        <a:cubicBezTo>
                          <a:pt x="10749358" y="5357331"/>
                          <a:pt x="10334556" y="5832058"/>
                          <a:pt x="9820266" y="5854068"/>
                        </a:cubicBezTo>
                        <a:cubicBezTo>
                          <a:pt x="7542987" y="6023479"/>
                          <a:pt x="4619936" y="5939622"/>
                          <a:pt x="975698" y="5854068"/>
                        </a:cubicBezTo>
                        <a:cubicBezTo>
                          <a:pt x="421132" y="5860591"/>
                          <a:pt x="25356" y="5366667"/>
                          <a:pt x="0" y="4878370"/>
                        </a:cubicBezTo>
                        <a:cubicBezTo>
                          <a:pt x="-92943" y="3830627"/>
                          <a:pt x="-168235" y="2103420"/>
                          <a:pt x="0" y="97569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Google Shape;388;p48">
            <a:extLst>
              <a:ext uri="{FF2B5EF4-FFF2-40B4-BE49-F238E27FC236}">
                <a16:creationId xmlns:a16="http://schemas.microsoft.com/office/drawing/2014/main" id="{AEA70D5C-AE8B-35F3-9BDC-F794D22F72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11" y="2024"/>
            <a:ext cx="11216230" cy="73232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3200" b="1" dirty="0">
                <a:solidFill>
                  <a:schemeClr val="accent1"/>
                </a:solidFill>
                <a:latin typeface="Galano Grotesque"/>
              </a:rPr>
              <a:t>Lead-Gen Niche Ballot</a:t>
            </a:r>
            <a:endParaRPr lang="en" sz="3200">
              <a:solidFill>
                <a:schemeClr val="accent1"/>
              </a:solidFill>
              <a:latin typeface="Galano Grotesque"/>
            </a:endParaRPr>
          </a:p>
        </p:txBody>
      </p:sp>
      <p:graphicFrame>
        <p:nvGraphicFramePr>
          <p:cNvPr id="390" name="Google Shape;390;p48">
            <a:extLst>
              <a:ext uri="{FF2B5EF4-FFF2-40B4-BE49-F238E27FC236}">
                <a16:creationId xmlns:a16="http://schemas.microsoft.com/office/drawing/2014/main" id="{A5B658B2-DF59-45FA-B2C0-6D8189F39E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5324817"/>
              </p:ext>
            </p:extLst>
          </p:nvPr>
        </p:nvGraphicFramePr>
        <p:xfrm>
          <a:off x="1160898" y="1073959"/>
          <a:ext cx="9873270" cy="5627034"/>
        </p:xfrm>
        <a:graphic>
          <a:graphicData uri="http://schemas.openxmlformats.org/drawingml/2006/table">
            <a:tbl>
              <a:tblPr bandRow="1">
                <a:noFill/>
              </a:tblPr>
              <a:tblGrid>
                <a:gridCol w="98732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9003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50" b="1" i="0" u="none" strike="noStrike" baseline="0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Exclusive logo inclusion </a:t>
                      </a:r>
                      <a:r>
                        <a:rPr lang="en" sz="1450" b="1" i="0" u="none" strike="noStrike" baseline="0" noProof="0" dirty="0">
                          <a:solidFill>
                            <a:schemeClr val="accent1"/>
                          </a:solidFill>
                          <a:latin typeface="Galano Grotesque"/>
                          <a:sym typeface="Oswald Light"/>
                        </a:rPr>
                        <a:t>on all </a:t>
                      </a:r>
                      <a:r>
                        <a:rPr lang="en" sz="1450" b="1" i="0" u="none" strike="noStrike" baseline="0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promotional elements for the contest</a:t>
                      </a:r>
                      <a:endParaRPr sz="1450"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3088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50" b="1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Digital:</a:t>
                      </a:r>
                      <a:endParaRPr lang="en-US" sz="145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45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inclusion in contest header graphic</a:t>
                      </a:r>
                      <a:endParaRPr lang="en-US" sz="145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45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Your products or services incorporated into the ballot</a:t>
                      </a: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45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Exclusive 728x90 digital ad unit on contest page</a:t>
                      </a:r>
                      <a:endParaRPr lang="en-US" sz="145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45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Up to 3 lead-generation questions on the contest registration form </a:t>
                      </a:r>
                      <a:endParaRPr lang="en-US" sz="145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45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Digital offer/coupon on the contest thank-you page </a:t>
                      </a:r>
                      <a:endParaRPr lang="en" sz="145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45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Opt-in for leads and email database on registration form </a:t>
                      </a:r>
                      <a:endParaRPr lang="en" sz="145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45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Social follow field(s) on registration form</a:t>
                      </a:r>
                      <a:endParaRPr lang="en-US" sz="1450" b="0" i="0" u="none" strike="noStrike" noProof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45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50,000 ROS impressions</a:t>
                      </a:r>
                      <a:endParaRPr lang="en" sz="1450">
                        <a:solidFill>
                          <a:srgbClr val="2474DB"/>
                        </a:solidFill>
                        <a:sym typeface="Oswald Light"/>
                      </a:endParaRPr>
                    </a:p>
                  </a:txBody>
                  <a:tcPr marL="121899" marR="121899" marT="12167" marB="12167">
                    <a:lnL w="0">
                      <a:noFill/>
                    </a:lnL>
                    <a:lnR w="0"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720433"/>
                  </a:ext>
                </a:extLst>
              </a:tr>
              <a:tr h="53788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5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Print</a:t>
                      </a:r>
                      <a:r>
                        <a:rPr lang="en" sz="145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45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lnSpc>
                          <a:spcPct val="100000"/>
                        </a:lnSpc>
                        <a:buSzPts val="1200"/>
                        <a:buFont typeface="Oswald Light"/>
                        <a:buChar char="●"/>
                      </a:pPr>
                      <a:r>
                        <a:rPr lang="en" sz="145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¼ page contest promotional ad with QR code to run one time per week for duration of promotion</a:t>
                      </a:r>
                      <a:endParaRPr lang="en" sz="1450" b="0" i="0" u="none" strike="noStrike" noProof="0" dirty="0">
                        <a:solidFill>
                          <a:srgbClr val="2474DB"/>
                        </a:solidFill>
                        <a:latin typeface="Galano Grotesque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7138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5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Email</a:t>
                      </a:r>
                      <a:r>
                        <a:rPr lang="en" sz="145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45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lnSpc>
                          <a:spcPct val="100000"/>
                        </a:lnSpc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450" b="0" i="0" u="none" strike="noStrike" kern="1200" noProof="0" dirty="0">
                          <a:solidFill>
                            <a:schemeClr val="accent1"/>
                          </a:solidFill>
                          <a:latin typeface="Galano Grotesque"/>
                          <a:ea typeface="+mn-ea"/>
                          <a:cs typeface="+mn-cs"/>
                        </a:rPr>
                        <a:t>4 Invitation emails</a:t>
                      </a:r>
                      <a:r>
                        <a:rPr lang="en" sz="1450" b="0" i="0" u="none" strike="noStrike" kern="1200" noProof="0" dirty="0">
                          <a:solidFill>
                            <a:schemeClr val="accent1"/>
                          </a:solidFill>
                          <a:latin typeface="Galano Grotesque"/>
                          <a:ea typeface="+mn-ea"/>
                          <a:cs typeface="+mn-cs"/>
                          <a:sym typeface="Oswald Light"/>
                        </a:rPr>
                        <a:t> to promotional database of </a:t>
                      </a:r>
                      <a:r>
                        <a:rPr lang="en" sz="1450" b="0" i="0" u="none" strike="noStrike" kern="1200" noProof="0" dirty="0">
                          <a:solidFill>
                            <a:schemeClr val="accent1"/>
                          </a:solidFill>
                          <a:latin typeface="Galano Grotesque"/>
                          <a:ea typeface="+mn-ea"/>
                          <a:cs typeface="+mn-cs"/>
                        </a:rPr>
                        <a:t>XXXX</a:t>
                      </a:r>
                      <a:endParaRPr lang="en-US" sz="1450" b="0" i="0" u="none" strike="noStrike" kern="1200" noProof="0">
                        <a:solidFill>
                          <a:schemeClr val="accent1"/>
                        </a:solidFill>
                        <a:latin typeface="Galano Grotesque"/>
                        <a:ea typeface="+mn-ea"/>
                        <a:cs typeface="+mn-cs"/>
                        <a:sym typeface="Oswald Light"/>
                      </a:endParaRP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450" b="0" i="0" u="none" strike="noStrike" kern="1200" noProof="0" dirty="0">
                          <a:solidFill>
                            <a:schemeClr val="accent1"/>
                          </a:solidFill>
                          <a:latin typeface="Galano Grotesque"/>
                          <a:ea typeface="+mn-ea"/>
                          <a:cs typeface="+mn-cs"/>
                        </a:rPr>
                        <a:t>One invite email sent when nomination period opens</a:t>
                      </a:r>
                      <a:endParaRPr lang="en-US" sz="1450" b="0" i="0" u="none" strike="noStrike" kern="1200" noProof="0">
                        <a:solidFill>
                          <a:schemeClr val="accent1"/>
                        </a:solidFill>
                        <a:latin typeface="Galano Grotesque"/>
                        <a:ea typeface="+mn-ea"/>
                        <a:cs typeface="+mn-cs"/>
                      </a:endParaRP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450" b="0" i="0" u="none" strike="noStrike" kern="1200" noProof="0" dirty="0">
                          <a:solidFill>
                            <a:schemeClr val="accent1"/>
                          </a:solidFill>
                          <a:latin typeface="Galano Grotesque"/>
                          <a:ea typeface="+mn-ea"/>
                          <a:cs typeface="+mn-cs"/>
                        </a:rPr>
                        <a:t>One last chance invite email sent a few days before nomination period ends</a:t>
                      </a:r>
                      <a:endParaRPr lang="en-US" sz="1450" b="0" i="0" u="none" strike="noStrike" kern="1200" noProof="0">
                        <a:solidFill>
                          <a:schemeClr val="accent1"/>
                        </a:solidFill>
                        <a:latin typeface="Galano Grotesque"/>
                        <a:ea typeface="+mn-ea"/>
                        <a:cs typeface="+mn-cs"/>
                      </a:endParaRP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450" b="0" i="0" u="none" strike="noStrike" kern="1200" noProof="0" dirty="0">
                          <a:solidFill>
                            <a:schemeClr val="accent1"/>
                          </a:solidFill>
                          <a:latin typeface="Galano Grotesque"/>
                          <a:ea typeface="+mn-ea"/>
                          <a:cs typeface="+mn-cs"/>
                        </a:rPr>
                        <a:t>One invite email sent when voting period opens</a:t>
                      </a:r>
                    </a:p>
                    <a:p>
                      <a:pPr marL="914400" lvl="1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Courier New,monospace"/>
                        <a:buChar char="o"/>
                      </a:pPr>
                      <a:r>
                        <a:rPr lang="en" sz="1450" b="0" i="0" u="none" strike="noStrike" kern="1200" noProof="0" dirty="0">
                          <a:solidFill>
                            <a:schemeClr val="accent1"/>
                          </a:solidFill>
                          <a:latin typeface="Galano Grotesque"/>
                          <a:ea typeface="+mn-ea"/>
                          <a:cs typeface="+mn-cs"/>
                        </a:rPr>
                        <a:t>One last chance invite email sent a few days before voting period ends</a:t>
                      </a:r>
                      <a:endParaRPr lang="en-US" sz="1450" b="0" i="0" u="none" strike="noStrike" kern="1200" noProof="0">
                        <a:solidFill>
                          <a:schemeClr val="accent1"/>
                        </a:solidFill>
                        <a:latin typeface="Galano Grotesque"/>
                        <a:ea typeface="+mn-ea"/>
                        <a:cs typeface="+mn-cs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450" b="0" i="0" u="none" strike="noStrike" kern="1200" noProof="0" dirty="0">
                          <a:solidFill>
                            <a:schemeClr val="accent1"/>
                          </a:solidFill>
                          <a:latin typeface="Galano Grotesque"/>
                          <a:ea typeface="+mn-ea"/>
                          <a:cs typeface="+mn-cs"/>
                        </a:rPr>
                        <a:t>Reminder email sent to all participants when voting frequency resets</a:t>
                      </a: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450" b="0" i="0" u="none" strike="noStrike" kern="1200" noProof="0" dirty="0">
                          <a:solidFill>
                            <a:schemeClr val="accent1"/>
                          </a:solidFill>
                          <a:latin typeface="Galano Grotesque"/>
                          <a:ea typeface="+mn-ea"/>
                          <a:cs typeface="+mn-cs"/>
                        </a:rPr>
                        <a:t>Thank</a:t>
                      </a:r>
                      <a:r>
                        <a:rPr lang="en" sz="1450" b="0" i="0" u="none" strike="noStrike" kern="1200" noProof="0" dirty="0">
                          <a:solidFill>
                            <a:schemeClr val="accent1"/>
                          </a:solidFill>
                          <a:latin typeface="Galano Grotesque"/>
                          <a:ea typeface="+mn-ea"/>
                          <a:cs typeface="+mn-cs"/>
                          <a:sym typeface="Oswald Light"/>
                        </a:rPr>
                        <a:t> </a:t>
                      </a:r>
                      <a:r>
                        <a:rPr lang="en" sz="1450" b="0" i="0" u="none" strike="noStrike" kern="1200" noProof="0" dirty="0">
                          <a:solidFill>
                            <a:schemeClr val="accent1"/>
                          </a:solidFill>
                          <a:latin typeface="Galano Grotesque"/>
                          <a:ea typeface="+mn-ea"/>
                          <a:cs typeface="+mn-cs"/>
                        </a:rPr>
                        <a:t>You</a:t>
                      </a:r>
                      <a:r>
                        <a:rPr lang="en" sz="1450" b="0" i="0" u="none" strike="noStrike" kern="1200" noProof="0" dirty="0">
                          <a:solidFill>
                            <a:schemeClr val="accent1"/>
                          </a:solidFill>
                          <a:latin typeface="Galano Grotesque"/>
                          <a:ea typeface="+mn-ea"/>
                          <a:cs typeface="+mn-cs"/>
                          <a:sym typeface="Oswald Light"/>
                        </a:rPr>
                        <a:t> email </a:t>
                      </a:r>
                      <a:r>
                        <a:rPr lang="en" sz="1450" b="0" i="0" u="none" strike="noStrike" kern="1200" noProof="0" dirty="0">
                          <a:solidFill>
                            <a:schemeClr val="accent1"/>
                          </a:solidFill>
                          <a:latin typeface="Galano Grotesque"/>
                          <a:ea typeface="+mn-ea"/>
                          <a:cs typeface="+mn-cs"/>
                        </a:rPr>
                        <a:t>sent </a:t>
                      </a:r>
                      <a:r>
                        <a:rPr lang="en" sz="1450" b="0" i="0" u="none" strike="noStrike" kern="1200" noProof="0" dirty="0">
                          <a:solidFill>
                            <a:schemeClr val="accent1"/>
                          </a:solidFill>
                          <a:latin typeface="Galano Grotesque"/>
                          <a:ea typeface="+mn-ea"/>
                          <a:cs typeface="+mn-cs"/>
                          <a:sym typeface="Oswald Light"/>
                        </a:rPr>
                        <a:t>to </a:t>
                      </a:r>
                      <a:r>
                        <a:rPr lang="en" sz="1450" b="0" i="0" u="none" strike="noStrike" kern="1200" noProof="0" dirty="0">
                          <a:solidFill>
                            <a:schemeClr val="accent1"/>
                          </a:solidFill>
                          <a:latin typeface="Galano Grotesque"/>
                          <a:ea typeface="+mn-ea"/>
                          <a:cs typeface="+mn-cs"/>
                        </a:rPr>
                        <a:t>everyone who enters with coupon or offer from your business</a:t>
                      </a:r>
                      <a:endParaRPr sz="1450" b="0" i="0" u="none" strike="noStrike" kern="1200">
                        <a:solidFill>
                          <a:schemeClr val="accent1"/>
                        </a:solidFill>
                        <a:latin typeface="Galano Grotesque"/>
                        <a:ea typeface="+mn-ea"/>
                        <a:cs typeface="+mn-cs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667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5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Social</a:t>
                      </a:r>
                      <a:r>
                        <a:rPr lang="en" sz="145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45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45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One boosted/paid social media post linking to the promotion</a:t>
                      </a:r>
                      <a:endParaRPr sz="1450">
                        <a:solidFill>
                          <a:schemeClr val="accent1"/>
                        </a:solidFill>
                        <a:latin typeface="Galano Grotesque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003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5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Investment for a mid-size market: </a:t>
                      </a:r>
                      <a:r>
                        <a:rPr lang="en" sz="145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$5,000</a:t>
                      </a:r>
                      <a:endParaRPr lang="en" sz="1450" b="1" dirty="0">
                        <a:solidFill>
                          <a:schemeClr val="accent1"/>
                        </a:solidFill>
                        <a:latin typeface="Galano Grotesque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121900" marR="121900" marT="487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B09CE3C1-6BD4-38FB-4641-FBFB338F1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821762" y="5423472"/>
            <a:ext cx="2182842" cy="326816"/>
          </a:xfrm>
          <a:prstGeom prst="rect">
            <a:avLst/>
          </a:prstGeom>
        </p:spPr>
      </p:pic>
      <p:sp>
        <p:nvSpPr>
          <p:cNvPr id="6" name="Google Shape;389;p48">
            <a:extLst>
              <a:ext uri="{FF2B5EF4-FFF2-40B4-BE49-F238E27FC236}">
                <a16:creationId xmlns:a16="http://schemas.microsoft.com/office/drawing/2014/main" id="{587B1723-B7B3-CDEC-4D64-D68DD2791DA0}"/>
              </a:ext>
            </a:extLst>
          </p:cNvPr>
          <p:cNvSpPr txBox="1">
            <a:spLocks/>
          </p:cNvSpPr>
          <p:nvPr/>
        </p:nvSpPr>
        <p:spPr>
          <a:xfrm>
            <a:off x="0" y="483836"/>
            <a:ext cx="12043456" cy="54027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400" dirty="0">
                <a:latin typeface="Galano Grotesque"/>
              </a:rPr>
              <a:t>These are ballots designed specifically around the sponsor's initiatives to drive leads and database growth.</a:t>
            </a:r>
          </a:p>
        </p:txBody>
      </p:sp>
    </p:spTree>
    <p:extLst>
      <p:ext uri="{BB962C8B-B14F-4D97-AF65-F5344CB8AC3E}">
        <p14:creationId xmlns:p14="http://schemas.microsoft.com/office/powerpoint/2010/main" val="28272673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>
          <a:extLst>
            <a:ext uri="{FF2B5EF4-FFF2-40B4-BE49-F238E27FC236}">
              <a16:creationId xmlns:a16="http://schemas.microsoft.com/office/drawing/2014/main" id="{900013EC-3823-4DF6-AEDF-FB5B2E6E8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374FC3-8B2F-83F2-5EF6-C4CD0B5065B3}"/>
              </a:ext>
            </a:extLst>
          </p:cNvPr>
          <p:cNvSpPr/>
          <p:nvPr/>
        </p:nvSpPr>
        <p:spPr>
          <a:xfrm>
            <a:off x="734189" y="5962510"/>
            <a:ext cx="723065" cy="7675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Google Shape;388;p48">
            <a:extLst>
              <a:ext uri="{FF2B5EF4-FFF2-40B4-BE49-F238E27FC236}">
                <a16:creationId xmlns:a16="http://schemas.microsoft.com/office/drawing/2014/main" id="{13D0F786-4E05-C5C6-33EF-D5808604C2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11" y="2024"/>
            <a:ext cx="11216230" cy="73232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3200" b="1" dirty="0">
                <a:solidFill>
                  <a:schemeClr val="accent1"/>
                </a:solidFill>
                <a:latin typeface="Galano Grotesque"/>
              </a:rPr>
              <a:t>Best Of Ballot</a:t>
            </a:r>
            <a:endParaRPr lang="en-US" dirty="0"/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4BB7F05E-C4CF-C793-3CC8-5786AD727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821762" y="5423472"/>
            <a:ext cx="2182842" cy="326816"/>
          </a:xfrm>
          <a:prstGeom prst="rect">
            <a:avLst/>
          </a:prstGeom>
        </p:spPr>
      </p:pic>
      <p:sp>
        <p:nvSpPr>
          <p:cNvPr id="6" name="Google Shape;389;p48">
            <a:extLst>
              <a:ext uri="{FF2B5EF4-FFF2-40B4-BE49-F238E27FC236}">
                <a16:creationId xmlns:a16="http://schemas.microsoft.com/office/drawing/2014/main" id="{EF0004C7-DD48-7119-1F27-0ED49BCFBEB7}"/>
              </a:ext>
            </a:extLst>
          </p:cNvPr>
          <p:cNvSpPr txBox="1">
            <a:spLocks/>
          </p:cNvSpPr>
          <p:nvPr/>
        </p:nvSpPr>
        <p:spPr>
          <a:xfrm>
            <a:off x="0" y="483836"/>
            <a:ext cx="12043456" cy="54027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400" dirty="0">
                <a:latin typeface="Galano Grotesque"/>
              </a:rPr>
              <a:t>This is a ballot that allows your audience to vote for the best businesses in your area. Businesses can also advertise within your ballot to encourage nominations and votes for their business.</a:t>
            </a:r>
            <a:endParaRPr lang="en-US" dirty="0"/>
          </a:p>
        </p:txBody>
      </p:sp>
      <p:sp>
        <p:nvSpPr>
          <p:cNvPr id="7" name="Google Shape;655;p84">
            <a:hlinkClick r:id="rId4"/>
            <a:extLst>
              <a:ext uri="{FF2B5EF4-FFF2-40B4-BE49-F238E27FC236}">
                <a16:creationId xmlns:a16="http://schemas.microsoft.com/office/drawing/2014/main" id="{3EC23CA9-A398-66F5-5D15-FE22FE79C770}"/>
              </a:ext>
            </a:extLst>
          </p:cNvPr>
          <p:cNvSpPr/>
          <p:nvPr/>
        </p:nvSpPr>
        <p:spPr>
          <a:xfrm>
            <a:off x="2190748" y="5153277"/>
            <a:ext cx="7285256" cy="1326813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  <a:effectLst>
            <a:outerShdw blurRad="271463" dist="95250" dir="5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000" dirty="0">
                <a:solidFill>
                  <a:schemeClr val="accent1"/>
                </a:solidFill>
                <a:latin typeface="Galano Grotesque SemiBold"/>
                <a:sym typeface="Oswa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for Best Of Ballot Sales Sheets!</a:t>
            </a:r>
            <a:endParaRPr lang="en" sz="4000" dirty="0">
              <a:solidFill>
                <a:schemeClr val="accent1"/>
              </a:solidFill>
              <a:latin typeface="Galano Grotesque SemiBold"/>
            </a:endParaRPr>
          </a:p>
        </p:txBody>
      </p:sp>
      <p:pic>
        <p:nvPicPr>
          <p:cNvPr id="8" name="Picture 7" descr="Best Of Ballot Resources">
            <a:extLst>
              <a:ext uri="{FF2B5EF4-FFF2-40B4-BE49-F238E27FC236}">
                <a16:creationId xmlns:a16="http://schemas.microsoft.com/office/drawing/2014/main" id="{52428BA7-EEB1-EDDA-EE47-D7710E67BD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3439" y="1114873"/>
            <a:ext cx="3003483" cy="387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344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typing on a computer&#10;&#10;AI-generated content may be incorrect.">
            <a:extLst>
              <a:ext uri="{FF2B5EF4-FFF2-40B4-BE49-F238E27FC236}">
                <a16:creationId xmlns:a16="http://schemas.microsoft.com/office/drawing/2014/main" id="{C22CA20F-F8B1-376D-6B5B-60F7329BF0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4" t="28387" r="175" b="15737"/>
          <a:stretch>
            <a:fillRect/>
          </a:stretch>
        </p:blipFill>
        <p:spPr>
          <a:xfrm>
            <a:off x="-19404" y="1"/>
            <a:ext cx="12234896" cy="6857653"/>
          </a:xfrm>
          <a:prstGeom prst="rect">
            <a:avLst/>
          </a:prstGeom>
        </p:spPr>
      </p:pic>
      <p:sp>
        <p:nvSpPr>
          <p:cNvPr id="654" name="Google Shape;654;p84"/>
          <p:cNvSpPr txBox="1">
            <a:spLocks noGrp="1"/>
          </p:cNvSpPr>
          <p:nvPr>
            <p:ph type="title"/>
          </p:nvPr>
        </p:nvSpPr>
        <p:spPr>
          <a:xfrm>
            <a:off x="549221" y="2770663"/>
            <a:ext cx="11472000" cy="658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dirty="0">
                <a:solidFill>
                  <a:schemeClr val="bg1"/>
                </a:solidFill>
                <a:latin typeface="Galano Grotesque"/>
              </a:rPr>
              <a:t>For more information about how to package and price promotions, and even more about </a:t>
            </a:r>
            <a:br>
              <a:rPr lang="en" sz="3600" dirty="0">
                <a:solidFill>
                  <a:schemeClr val="bg1"/>
                </a:solidFill>
                <a:latin typeface="Galano Grotesque"/>
              </a:rPr>
            </a:br>
            <a:r>
              <a:rPr lang="en" sz="3600" dirty="0">
                <a:solidFill>
                  <a:schemeClr val="bg1"/>
                </a:solidFill>
                <a:latin typeface="Galano Grotesque"/>
              </a:rPr>
              <a:t>the sales process, visit </a:t>
            </a:r>
            <a:endParaRPr lang="en-US" sz="3600" dirty="0">
              <a:solidFill>
                <a:schemeClr val="bg1"/>
              </a:solidFill>
              <a:latin typeface="Galano Grotesque"/>
            </a:endParaRPr>
          </a:p>
        </p:txBody>
      </p:sp>
      <p:sp>
        <p:nvSpPr>
          <p:cNvPr id="655" name="Google Shape;655;p84">
            <a:hlinkClick r:id="rId4"/>
          </p:cNvPr>
          <p:cNvSpPr/>
          <p:nvPr/>
        </p:nvSpPr>
        <p:spPr>
          <a:xfrm>
            <a:off x="3049915" y="4744149"/>
            <a:ext cx="5740800" cy="922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  <a:effectLst>
            <a:outerShdw blurRad="271463" dist="95250" dir="5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1"/>
                </a:solidFill>
                <a:latin typeface="Galano Grotesque SemiBold"/>
                <a:ea typeface="Oswald"/>
                <a:cs typeface="Oswald"/>
                <a:sym typeface="Oswa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lab.secondstreet.com</a:t>
            </a:r>
            <a:endParaRPr lang="en-US" sz="4000">
              <a:solidFill>
                <a:schemeClr val="accent1"/>
              </a:solidFill>
              <a:latin typeface="Galano Grotesque SemiBold"/>
              <a:ea typeface="Oswald"/>
              <a:cs typeface="Oswald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A2E9D6-237E-6C64-D9BB-F04CAF36B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F4A4B5-B3A4-E27D-59EE-0A68FDAB2D10}"/>
              </a:ext>
            </a:extLst>
          </p:cNvPr>
          <p:cNvSpPr/>
          <p:nvPr/>
        </p:nvSpPr>
        <p:spPr>
          <a:xfrm>
            <a:off x="1441579" y="2405229"/>
            <a:ext cx="8872576" cy="2046832"/>
          </a:xfrm>
          <a:prstGeom prst="roundRect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977155-5146-1066-2C01-51289D275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634" y="276642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Galano Grotesque"/>
              </a:rPr>
              <a:t>National Sports Contests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32744FEA-D092-F771-9E34-609B524AC146}"/>
              </a:ext>
            </a:extLst>
          </p:cNvPr>
          <p:cNvSpPr txBox="1"/>
          <p:nvPr/>
        </p:nvSpPr>
        <p:spPr>
          <a:xfrm>
            <a:off x="3369840" y="3103126"/>
            <a:ext cx="3053322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b="1">
              <a:latin typeface="Galano Grotesque"/>
            </a:endParaRPr>
          </a:p>
          <a:p>
            <a:pPr marL="0" indent="0">
              <a:buNone/>
            </a:pPr>
            <a:endParaRPr lang="en-US" sz="1400" b="1">
              <a:latin typeface="Galano Grotesque"/>
            </a:endParaRPr>
          </a:p>
          <a:p>
            <a:pPr marL="0" indent="0">
              <a:buNone/>
            </a:pPr>
            <a:endParaRPr lang="en-US" sz="1400" b="1">
              <a:latin typeface="Galano Grotesque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392667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A7128BA-ED69-2F7F-9EA2-811793DD1D11}"/>
              </a:ext>
            </a:extLst>
          </p:cNvPr>
          <p:cNvSpPr/>
          <p:nvPr/>
        </p:nvSpPr>
        <p:spPr>
          <a:xfrm>
            <a:off x="734189" y="5962510"/>
            <a:ext cx="723065" cy="7675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FE93686-D6BB-A34E-C828-2411EDAEABEC}"/>
              </a:ext>
            </a:extLst>
          </p:cNvPr>
          <p:cNvSpPr/>
          <p:nvPr/>
        </p:nvSpPr>
        <p:spPr>
          <a:xfrm>
            <a:off x="575166" y="889814"/>
            <a:ext cx="11051669" cy="5879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72C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sX0" fmla="*/ 0 w 10795964"/>
                      <a:gd name="csY0" fmla="*/ 975698 h 5854068"/>
                      <a:gd name="csX1" fmla="*/ 975698 w 10795964"/>
                      <a:gd name="csY1" fmla="*/ 0 h 5854068"/>
                      <a:gd name="csX2" fmla="*/ 9820266 w 10795964"/>
                      <a:gd name="csY2" fmla="*/ 0 h 5854068"/>
                      <a:gd name="csX3" fmla="*/ 10795964 w 10795964"/>
                      <a:gd name="csY3" fmla="*/ 975698 h 5854068"/>
                      <a:gd name="csX4" fmla="*/ 10795964 w 10795964"/>
                      <a:gd name="csY4" fmla="*/ 4878370 h 5854068"/>
                      <a:gd name="csX5" fmla="*/ 9820266 w 10795964"/>
                      <a:gd name="csY5" fmla="*/ 5854068 h 5854068"/>
                      <a:gd name="csX6" fmla="*/ 975698 w 10795964"/>
                      <a:gd name="csY6" fmla="*/ 5854068 h 5854068"/>
                      <a:gd name="csX7" fmla="*/ 0 w 10795964"/>
                      <a:gd name="csY7" fmla="*/ 4878370 h 5854068"/>
                      <a:gd name="csX8" fmla="*/ 0 w 10795964"/>
                      <a:gd name="csY8" fmla="*/ 975698 h 585406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10795964" h="5854068" fill="none" extrusionOk="0">
                        <a:moveTo>
                          <a:pt x="0" y="975698"/>
                        </a:moveTo>
                        <a:cubicBezTo>
                          <a:pt x="-83952" y="412462"/>
                          <a:pt x="491761" y="25572"/>
                          <a:pt x="975698" y="0"/>
                        </a:cubicBezTo>
                        <a:cubicBezTo>
                          <a:pt x="4061717" y="-29507"/>
                          <a:pt x="7053541" y="56528"/>
                          <a:pt x="9820266" y="0"/>
                        </a:cubicBezTo>
                        <a:cubicBezTo>
                          <a:pt x="10364712" y="103159"/>
                          <a:pt x="10758535" y="471483"/>
                          <a:pt x="10795964" y="975698"/>
                        </a:cubicBezTo>
                        <a:cubicBezTo>
                          <a:pt x="10674408" y="2290258"/>
                          <a:pt x="10943072" y="3112563"/>
                          <a:pt x="10795964" y="4878370"/>
                        </a:cubicBezTo>
                        <a:cubicBezTo>
                          <a:pt x="10815288" y="5362439"/>
                          <a:pt x="10364692" y="5863810"/>
                          <a:pt x="9820266" y="5854068"/>
                        </a:cubicBezTo>
                        <a:cubicBezTo>
                          <a:pt x="8258161" y="5704710"/>
                          <a:pt x="5017498" y="5965455"/>
                          <a:pt x="975698" y="5854068"/>
                        </a:cubicBezTo>
                        <a:cubicBezTo>
                          <a:pt x="436489" y="5931137"/>
                          <a:pt x="-55636" y="5371467"/>
                          <a:pt x="0" y="4878370"/>
                        </a:cubicBezTo>
                        <a:cubicBezTo>
                          <a:pt x="155855" y="4000028"/>
                          <a:pt x="52291" y="2885944"/>
                          <a:pt x="0" y="975698"/>
                        </a:cubicBezTo>
                        <a:close/>
                      </a:path>
                      <a:path w="10795964" h="5854068" stroke="0" extrusionOk="0">
                        <a:moveTo>
                          <a:pt x="0" y="975698"/>
                        </a:moveTo>
                        <a:cubicBezTo>
                          <a:pt x="-22773" y="365349"/>
                          <a:pt x="408745" y="2419"/>
                          <a:pt x="975698" y="0"/>
                        </a:cubicBezTo>
                        <a:cubicBezTo>
                          <a:pt x="3408650" y="52825"/>
                          <a:pt x="7833658" y="-123174"/>
                          <a:pt x="9820266" y="0"/>
                        </a:cubicBezTo>
                        <a:cubicBezTo>
                          <a:pt x="10372092" y="21914"/>
                          <a:pt x="10826186" y="444981"/>
                          <a:pt x="10795964" y="975698"/>
                        </a:cubicBezTo>
                        <a:cubicBezTo>
                          <a:pt x="10940894" y="2848083"/>
                          <a:pt x="10814223" y="3836480"/>
                          <a:pt x="10795964" y="4878370"/>
                        </a:cubicBezTo>
                        <a:cubicBezTo>
                          <a:pt x="10749358" y="5357331"/>
                          <a:pt x="10334556" y="5832058"/>
                          <a:pt x="9820266" y="5854068"/>
                        </a:cubicBezTo>
                        <a:cubicBezTo>
                          <a:pt x="7542987" y="6023479"/>
                          <a:pt x="4619936" y="5939622"/>
                          <a:pt x="975698" y="5854068"/>
                        </a:cubicBezTo>
                        <a:cubicBezTo>
                          <a:pt x="421132" y="5860591"/>
                          <a:pt x="25356" y="5366667"/>
                          <a:pt x="0" y="4878370"/>
                        </a:cubicBezTo>
                        <a:cubicBezTo>
                          <a:pt x="-92943" y="3830627"/>
                          <a:pt x="-168235" y="2103420"/>
                          <a:pt x="0" y="97569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Google Shape;388;p48"/>
          <p:cNvSpPr txBox="1">
            <a:spLocks noGrp="1"/>
          </p:cNvSpPr>
          <p:nvPr>
            <p:ph type="title"/>
          </p:nvPr>
        </p:nvSpPr>
        <p:spPr>
          <a:xfrm>
            <a:off x="-511" y="2024"/>
            <a:ext cx="11216230" cy="73232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3200" b="1" dirty="0" err="1">
                <a:solidFill>
                  <a:schemeClr val="accent1"/>
                </a:solidFill>
                <a:latin typeface="Galano Grotesque"/>
              </a:rPr>
              <a:t>ProFootball</a:t>
            </a:r>
            <a:r>
              <a:rPr lang="en" sz="3200" b="1" dirty="0">
                <a:solidFill>
                  <a:schemeClr val="accent1"/>
                </a:solidFill>
                <a:latin typeface="Galano Grotesque"/>
              </a:rPr>
              <a:t> Title Sponsorship</a:t>
            </a:r>
            <a:r>
              <a:rPr lang="en" sz="3700" b="1" dirty="0">
                <a:solidFill>
                  <a:schemeClr val="accent1"/>
                </a:solidFill>
                <a:latin typeface="Galano Grotesque"/>
              </a:rPr>
              <a:t> </a:t>
            </a:r>
            <a:r>
              <a:rPr lang="en" sz="1600" dirty="0">
                <a:latin typeface="Galano Grotesque"/>
              </a:rPr>
              <a:t>Campaign runs 23 weeks</a:t>
            </a:r>
          </a:p>
        </p:txBody>
      </p:sp>
      <p:graphicFrame>
        <p:nvGraphicFramePr>
          <p:cNvPr id="390" name="Google Shape;390;p48"/>
          <p:cNvGraphicFramePr/>
          <p:nvPr>
            <p:extLst>
              <p:ext uri="{D42A27DB-BD31-4B8C-83A1-F6EECF244321}">
                <p14:modId xmlns:p14="http://schemas.microsoft.com/office/powerpoint/2010/main" val="2023882466"/>
              </p:ext>
            </p:extLst>
          </p:nvPr>
        </p:nvGraphicFramePr>
        <p:xfrm>
          <a:off x="1166013" y="976792"/>
          <a:ext cx="9863783" cy="5511280"/>
        </p:xfrm>
        <a:graphic>
          <a:graphicData uri="http://schemas.openxmlformats.org/drawingml/2006/table">
            <a:tbl>
              <a:tblPr bandRow="1">
                <a:noFill/>
              </a:tblPr>
              <a:tblGrid>
                <a:gridCol w="98637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900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Logo inclusion on all promotional elements for the contest</a:t>
                      </a:r>
                      <a:endParaRPr sz="1600" b="1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438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Digital:</a:t>
                      </a:r>
                      <a:endParaRPr lang="en-US" sz="160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included in contest header graphic</a:t>
                      </a:r>
                      <a:endParaRPr lang="en-US" sz="1600" b="0" i="0" u="none" strike="noStrike" noProof="0" dirty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VIP Picker– pick alongside Sports staff &amp; a local sports celebrity each round</a:t>
                      </a: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Email opt-in on the registration page</a:t>
                      </a: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Up to 3 lead-gen questions on the registration page</a:t>
                      </a: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Opt-in for leads and email database on registration form </a:t>
                      </a:r>
                      <a:endParaRPr lang="en" sz="1600" b="0" i="0" u="none" strike="noStrike" noProof="0" dirty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kern="1200" noProof="0" dirty="0">
                          <a:solidFill>
                            <a:schemeClr val="accent1"/>
                          </a:solidFill>
                          <a:latin typeface="Galano Grotesque"/>
                          <a:ea typeface="+mn-ea"/>
                          <a:cs typeface="+mn-cs"/>
                        </a:rPr>
                        <a:t>Contest page 728×90 &amp; 300×250 served together (100% share of voice)</a:t>
                      </a:r>
                      <a:endParaRPr lang="en-US" sz="1600" b="0" i="0" u="none" strike="noStrike" kern="1200" noProof="0">
                        <a:solidFill>
                          <a:schemeClr val="accent1"/>
                        </a:solidFill>
                        <a:latin typeface="Galano Grotesque"/>
                        <a:ea typeface="+mn-ea"/>
                        <a:cs typeface="+mn-cs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Pencil Pushdown (twice during the week before the contest launches)</a:t>
                      </a:r>
                      <a:endParaRPr lang="en-US" sz="160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25,000 300×250 ROS impressions</a:t>
                      </a:r>
                      <a:endParaRPr lang="en">
                        <a:solidFill>
                          <a:schemeClr val="accent1"/>
                        </a:solidFill>
                        <a:sym typeface="Oswald Light"/>
                      </a:endParaRPr>
                    </a:p>
                  </a:txBody>
                  <a:tcPr marL="121899" marR="121899" marT="12167" marB="12167">
                    <a:lnL w="0">
                      <a:noFill/>
                    </a:lnL>
                    <a:lnR w="0"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720433"/>
                  </a:ext>
                </a:extLst>
              </a:tr>
              <a:tr h="83014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Print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 dirty="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buSzPts val="1200"/>
                        <a:buFont typeface="Oswald Light"/>
                        <a:buChar char="●"/>
                      </a:pP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</a:rPr>
                        <a:t>Full page contest promotional ad </a:t>
                      </a:r>
                      <a:r>
                        <a:rPr lang="en" sz="16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with QR code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</a:rPr>
                        <a:t> to run to run every other week during promotion</a:t>
                      </a: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 b="0" i="0" u="none" strike="noStrike" baseline="0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Half-page contest promotional ad with QR code to run every other week during promotion</a:t>
                      </a:r>
                      <a:endParaRPr lang="en" dirty="0"/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128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Email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 dirty="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10 promo ads in our Daily Newsletter to database of XXXX</a:t>
                      </a:r>
                      <a:endParaRPr lang="en" sz="1600" dirty="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2 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Invitation 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emails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to promotional database of 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XXXX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Thank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you email to all registered entrants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[# of weeks contest is running]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Reminder emails sent to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contest players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0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Social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Social media post made </a:t>
                      </a: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  <a:sym typeface="Oswald Light"/>
                        </a:rPr>
                        <a:t>once </a:t>
                      </a: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per </a:t>
                      </a: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  <a:sym typeface="Oswald Light"/>
                        </a:rPr>
                        <a:t>week</a:t>
                      </a: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 for length of promotion</a:t>
                      </a:r>
                      <a:endParaRPr sz="1600" dirty="0">
                        <a:solidFill>
                          <a:schemeClr val="accent1"/>
                        </a:solidFill>
                        <a:latin typeface="Galano Grotesque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003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Investment for a mid-size market: $10,000 - $20,000</a:t>
                      </a:r>
                      <a:endParaRPr sz="1600" b="1">
                        <a:solidFill>
                          <a:schemeClr val="accent1"/>
                        </a:solidFill>
                        <a:latin typeface="Galano Grotesque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121900" marR="121900" marT="487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E8EE1FB4-4F6A-3BE3-E836-1BCD167C8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821762" y="5423472"/>
            <a:ext cx="2182842" cy="3268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>
          <a:extLst>
            <a:ext uri="{FF2B5EF4-FFF2-40B4-BE49-F238E27FC236}">
              <a16:creationId xmlns:a16="http://schemas.microsoft.com/office/drawing/2014/main" id="{5F997852-C863-7D60-B437-F67C0D2CE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A9518F5-EB2B-4920-EDA1-A3E2E1E93911}"/>
              </a:ext>
            </a:extLst>
          </p:cNvPr>
          <p:cNvSpPr/>
          <p:nvPr/>
        </p:nvSpPr>
        <p:spPr>
          <a:xfrm>
            <a:off x="734189" y="5962510"/>
            <a:ext cx="723065" cy="7675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5CBBF8D-FB0E-A0F8-4C7F-EFC1A97B4515}"/>
              </a:ext>
            </a:extLst>
          </p:cNvPr>
          <p:cNvSpPr/>
          <p:nvPr/>
        </p:nvSpPr>
        <p:spPr>
          <a:xfrm>
            <a:off x="718361" y="1713183"/>
            <a:ext cx="10755052" cy="34248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72C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sX0" fmla="*/ 0 w 10795964"/>
                      <a:gd name="csY0" fmla="*/ 975698 h 5854068"/>
                      <a:gd name="csX1" fmla="*/ 975698 w 10795964"/>
                      <a:gd name="csY1" fmla="*/ 0 h 5854068"/>
                      <a:gd name="csX2" fmla="*/ 9820266 w 10795964"/>
                      <a:gd name="csY2" fmla="*/ 0 h 5854068"/>
                      <a:gd name="csX3" fmla="*/ 10795964 w 10795964"/>
                      <a:gd name="csY3" fmla="*/ 975698 h 5854068"/>
                      <a:gd name="csX4" fmla="*/ 10795964 w 10795964"/>
                      <a:gd name="csY4" fmla="*/ 4878370 h 5854068"/>
                      <a:gd name="csX5" fmla="*/ 9820266 w 10795964"/>
                      <a:gd name="csY5" fmla="*/ 5854068 h 5854068"/>
                      <a:gd name="csX6" fmla="*/ 975698 w 10795964"/>
                      <a:gd name="csY6" fmla="*/ 5854068 h 5854068"/>
                      <a:gd name="csX7" fmla="*/ 0 w 10795964"/>
                      <a:gd name="csY7" fmla="*/ 4878370 h 5854068"/>
                      <a:gd name="csX8" fmla="*/ 0 w 10795964"/>
                      <a:gd name="csY8" fmla="*/ 975698 h 585406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10795964" h="5854068" fill="none" extrusionOk="0">
                        <a:moveTo>
                          <a:pt x="0" y="975698"/>
                        </a:moveTo>
                        <a:cubicBezTo>
                          <a:pt x="-83952" y="412462"/>
                          <a:pt x="491761" y="25572"/>
                          <a:pt x="975698" y="0"/>
                        </a:cubicBezTo>
                        <a:cubicBezTo>
                          <a:pt x="4061717" y="-29507"/>
                          <a:pt x="7053541" y="56528"/>
                          <a:pt x="9820266" y="0"/>
                        </a:cubicBezTo>
                        <a:cubicBezTo>
                          <a:pt x="10364712" y="103159"/>
                          <a:pt x="10758535" y="471483"/>
                          <a:pt x="10795964" y="975698"/>
                        </a:cubicBezTo>
                        <a:cubicBezTo>
                          <a:pt x="10674408" y="2290258"/>
                          <a:pt x="10943072" y="3112563"/>
                          <a:pt x="10795964" y="4878370"/>
                        </a:cubicBezTo>
                        <a:cubicBezTo>
                          <a:pt x="10815288" y="5362439"/>
                          <a:pt x="10364692" y="5863810"/>
                          <a:pt x="9820266" y="5854068"/>
                        </a:cubicBezTo>
                        <a:cubicBezTo>
                          <a:pt x="8258161" y="5704710"/>
                          <a:pt x="5017498" y="5965455"/>
                          <a:pt x="975698" y="5854068"/>
                        </a:cubicBezTo>
                        <a:cubicBezTo>
                          <a:pt x="436489" y="5931137"/>
                          <a:pt x="-55636" y="5371467"/>
                          <a:pt x="0" y="4878370"/>
                        </a:cubicBezTo>
                        <a:cubicBezTo>
                          <a:pt x="155855" y="4000028"/>
                          <a:pt x="52291" y="2885944"/>
                          <a:pt x="0" y="975698"/>
                        </a:cubicBezTo>
                        <a:close/>
                      </a:path>
                      <a:path w="10795964" h="5854068" stroke="0" extrusionOk="0">
                        <a:moveTo>
                          <a:pt x="0" y="975698"/>
                        </a:moveTo>
                        <a:cubicBezTo>
                          <a:pt x="-22773" y="365349"/>
                          <a:pt x="408745" y="2419"/>
                          <a:pt x="975698" y="0"/>
                        </a:cubicBezTo>
                        <a:cubicBezTo>
                          <a:pt x="3408650" y="52825"/>
                          <a:pt x="7833658" y="-123174"/>
                          <a:pt x="9820266" y="0"/>
                        </a:cubicBezTo>
                        <a:cubicBezTo>
                          <a:pt x="10372092" y="21914"/>
                          <a:pt x="10826186" y="444981"/>
                          <a:pt x="10795964" y="975698"/>
                        </a:cubicBezTo>
                        <a:cubicBezTo>
                          <a:pt x="10940894" y="2848083"/>
                          <a:pt x="10814223" y="3836480"/>
                          <a:pt x="10795964" y="4878370"/>
                        </a:cubicBezTo>
                        <a:cubicBezTo>
                          <a:pt x="10749358" y="5357331"/>
                          <a:pt x="10334556" y="5832058"/>
                          <a:pt x="9820266" y="5854068"/>
                        </a:cubicBezTo>
                        <a:cubicBezTo>
                          <a:pt x="7542987" y="6023479"/>
                          <a:pt x="4619936" y="5939622"/>
                          <a:pt x="975698" y="5854068"/>
                        </a:cubicBezTo>
                        <a:cubicBezTo>
                          <a:pt x="421132" y="5860591"/>
                          <a:pt x="25356" y="5366667"/>
                          <a:pt x="0" y="4878370"/>
                        </a:cubicBezTo>
                        <a:cubicBezTo>
                          <a:pt x="-92943" y="3830627"/>
                          <a:pt x="-168235" y="2103420"/>
                          <a:pt x="0" y="97569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Google Shape;388;p48">
            <a:extLst>
              <a:ext uri="{FF2B5EF4-FFF2-40B4-BE49-F238E27FC236}">
                <a16:creationId xmlns:a16="http://schemas.microsoft.com/office/drawing/2014/main" id="{9C2BD46A-DA44-C542-7374-B8975134EA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11" y="2024"/>
            <a:ext cx="12049827" cy="73232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3200" b="1" dirty="0" err="1">
                <a:solidFill>
                  <a:schemeClr val="accent1"/>
                </a:solidFill>
                <a:latin typeface="Galano Grotesque"/>
              </a:rPr>
              <a:t>ProFootball</a:t>
            </a:r>
            <a:r>
              <a:rPr lang="en" sz="3200" b="1" dirty="0">
                <a:solidFill>
                  <a:schemeClr val="accent1"/>
                </a:solidFill>
                <a:latin typeface="Galano Grotesque"/>
              </a:rPr>
              <a:t> Supporting Sponsorship</a:t>
            </a:r>
            <a:r>
              <a:rPr lang="en" sz="3700" b="1" dirty="0">
                <a:solidFill>
                  <a:schemeClr val="accent1"/>
                </a:solidFill>
                <a:latin typeface="Galano Grotesque"/>
              </a:rPr>
              <a:t> </a:t>
            </a:r>
            <a:r>
              <a:rPr lang="en" sz="1600" dirty="0">
                <a:latin typeface="Galano Grotesque"/>
              </a:rPr>
              <a:t>Campaign runs 23 weeks</a:t>
            </a:r>
            <a:endParaRPr lang="en" sz="2400" dirty="0">
              <a:solidFill>
                <a:schemeClr val="accent1"/>
              </a:solidFill>
              <a:latin typeface="Galano Grotesque"/>
            </a:endParaRPr>
          </a:p>
        </p:txBody>
      </p:sp>
      <p:graphicFrame>
        <p:nvGraphicFramePr>
          <p:cNvPr id="390" name="Google Shape;390;p48">
            <a:extLst>
              <a:ext uri="{FF2B5EF4-FFF2-40B4-BE49-F238E27FC236}">
                <a16:creationId xmlns:a16="http://schemas.microsoft.com/office/drawing/2014/main" id="{C58EC6E5-1501-8FF1-4461-45405F8B24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0171885"/>
              </p:ext>
            </p:extLst>
          </p:nvPr>
        </p:nvGraphicFramePr>
        <p:xfrm>
          <a:off x="1273409" y="1892215"/>
          <a:ext cx="9652425" cy="3070628"/>
        </p:xfrm>
        <a:graphic>
          <a:graphicData uri="http://schemas.openxmlformats.org/drawingml/2006/table">
            <a:tbl>
              <a:tblPr bandRow="1">
                <a:noFill/>
              </a:tblPr>
              <a:tblGrid>
                <a:gridCol w="965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4487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Digital:</a:t>
                      </a:r>
                      <a:endParaRPr lang="en-US" sz="160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Contest page 300×250 ad</a:t>
                      </a: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VIP Picker– pick alongside Sports staff &amp; a local sports celebrity each round</a:t>
                      </a:r>
                    </a:p>
                  </a:txBody>
                  <a:tcPr marL="121899" marR="121899" marT="12167" marB="12167">
                    <a:lnL w="0">
                      <a:noFill/>
                    </a:lnL>
                    <a:lnR w="0">
                      <a:noFill/>
                    </a:lnR>
                    <a:lnT w="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8575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720433"/>
                  </a:ext>
                </a:extLst>
              </a:tr>
              <a:tr h="61951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Print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 dirty="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600" b="0" i="0" u="none" strike="noStrike" baseline="0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included on ¼ page contest promotional ad </a:t>
                      </a:r>
                      <a:r>
                        <a:rPr lang="en" sz="1600" b="0" i="0" u="none" strike="noStrike" baseline="0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with QR code</a:t>
                      </a:r>
                      <a:r>
                        <a:rPr lang="en" sz="1600" b="0" i="0" u="none" strike="noStrike" baseline="0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 to run to run every other week during promotion</a:t>
                      </a:r>
                      <a:endParaRPr lang="en-US" sz="1600" b="0" i="0" u="none" strike="noStrike" baseline="0" noProof="0" dirty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128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Email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 dirty="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Logo included in 2 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Invitation 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emails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to promotional database of 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XXXX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Logo included in Thank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you email to all registered entrants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Logo included in 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[# of weeks contest is running] 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reminder emails sent to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contest players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003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Investment for a mid-size market: </a:t>
                      </a: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$2,000</a:t>
                      </a: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 - </a:t>
                      </a: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$4,000</a:t>
                      </a:r>
                      <a:endParaRPr sz="1600" b="1" dirty="0">
                        <a:solidFill>
                          <a:schemeClr val="accent1"/>
                        </a:solidFill>
                        <a:latin typeface="Galano Grotesque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121900" marR="121900" marT="487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3BB9DFF0-3DC5-0BFE-58CC-AEF4E43D8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821762" y="5423472"/>
            <a:ext cx="2182842" cy="32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41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>
          <a:extLst>
            <a:ext uri="{FF2B5EF4-FFF2-40B4-BE49-F238E27FC236}">
              <a16:creationId xmlns:a16="http://schemas.microsoft.com/office/drawing/2014/main" id="{9705EB41-D85A-F4B4-2CF0-1F89052AD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2743FE4-B205-C67C-D9C2-13D2CBAF342A}"/>
              </a:ext>
            </a:extLst>
          </p:cNvPr>
          <p:cNvSpPr/>
          <p:nvPr/>
        </p:nvSpPr>
        <p:spPr>
          <a:xfrm>
            <a:off x="734189" y="5962510"/>
            <a:ext cx="723065" cy="7675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690F0C6-1401-948D-3DC7-071F42DDC8FD}"/>
              </a:ext>
            </a:extLst>
          </p:cNvPr>
          <p:cNvSpPr/>
          <p:nvPr/>
        </p:nvSpPr>
        <p:spPr>
          <a:xfrm>
            <a:off x="610965" y="823332"/>
            <a:ext cx="10980071" cy="59563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72C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sX0" fmla="*/ 0 w 10795964"/>
                      <a:gd name="csY0" fmla="*/ 975698 h 5854068"/>
                      <a:gd name="csX1" fmla="*/ 975698 w 10795964"/>
                      <a:gd name="csY1" fmla="*/ 0 h 5854068"/>
                      <a:gd name="csX2" fmla="*/ 9820266 w 10795964"/>
                      <a:gd name="csY2" fmla="*/ 0 h 5854068"/>
                      <a:gd name="csX3" fmla="*/ 10795964 w 10795964"/>
                      <a:gd name="csY3" fmla="*/ 975698 h 5854068"/>
                      <a:gd name="csX4" fmla="*/ 10795964 w 10795964"/>
                      <a:gd name="csY4" fmla="*/ 4878370 h 5854068"/>
                      <a:gd name="csX5" fmla="*/ 9820266 w 10795964"/>
                      <a:gd name="csY5" fmla="*/ 5854068 h 5854068"/>
                      <a:gd name="csX6" fmla="*/ 975698 w 10795964"/>
                      <a:gd name="csY6" fmla="*/ 5854068 h 5854068"/>
                      <a:gd name="csX7" fmla="*/ 0 w 10795964"/>
                      <a:gd name="csY7" fmla="*/ 4878370 h 5854068"/>
                      <a:gd name="csX8" fmla="*/ 0 w 10795964"/>
                      <a:gd name="csY8" fmla="*/ 975698 h 585406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10795964" h="5854068" fill="none" extrusionOk="0">
                        <a:moveTo>
                          <a:pt x="0" y="975698"/>
                        </a:moveTo>
                        <a:cubicBezTo>
                          <a:pt x="-83952" y="412462"/>
                          <a:pt x="491761" y="25572"/>
                          <a:pt x="975698" y="0"/>
                        </a:cubicBezTo>
                        <a:cubicBezTo>
                          <a:pt x="4061717" y="-29507"/>
                          <a:pt x="7053541" y="56528"/>
                          <a:pt x="9820266" y="0"/>
                        </a:cubicBezTo>
                        <a:cubicBezTo>
                          <a:pt x="10364712" y="103159"/>
                          <a:pt x="10758535" y="471483"/>
                          <a:pt x="10795964" y="975698"/>
                        </a:cubicBezTo>
                        <a:cubicBezTo>
                          <a:pt x="10674408" y="2290258"/>
                          <a:pt x="10943072" y="3112563"/>
                          <a:pt x="10795964" y="4878370"/>
                        </a:cubicBezTo>
                        <a:cubicBezTo>
                          <a:pt x="10815288" y="5362439"/>
                          <a:pt x="10364692" y="5863810"/>
                          <a:pt x="9820266" y="5854068"/>
                        </a:cubicBezTo>
                        <a:cubicBezTo>
                          <a:pt x="8258161" y="5704710"/>
                          <a:pt x="5017498" y="5965455"/>
                          <a:pt x="975698" y="5854068"/>
                        </a:cubicBezTo>
                        <a:cubicBezTo>
                          <a:pt x="436489" y="5931137"/>
                          <a:pt x="-55636" y="5371467"/>
                          <a:pt x="0" y="4878370"/>
                        </a:cubicBezTo>
                        <a:cubicBezTo>
                          <a:pt x="155855" y="4000028"/>
                          <a:pt x="52291" y="2885944"/>
                          <a:pt x="0" y="975698"/>
                        </a:cubicBezTo>
                        <a:close/>
                      </a:path>
                      <a:path w="10795964" h="5854068" stroke="0" extrusionOk="0">
                        <a:moveTo>
                          <a:pt x="0" y="975698"/>
                        </a:moveTo>
                        <a:cubicBezTo>
                          <a:pt x="-22773" y="365349"/>
                          <a:pt x="408745" y="2419"/>
                          <a:pt x="975698" y="0"/>
                        </a:cubicBezTo>
                        <a:cubicBezTo>
                          <a:pt x="3408650" y="52825"/>
                          <a:pt x="7833658" y="-123174"/>
                          <a:pt x="9820266" y="0"/>
                        </a:cubicBezTo>
                        <a:cubicBezTo>
                          <a:pt x="10372092" y="21914"/>
                          <a:pt x="10826186" y="444981"/>
                          <a:pt x="10795964" y="975698"/>
                        </a:cubicBezTo>
                        <a:cubicBezTo>
                          <a:pt x="10940894" y="2848083"/>
                          <a:pt x="10814223" y="3836480"/>
                          <a:pt x="10795964" y="4878370"/>
                        </a:cubicBezTo>
                        <a:cubicBezTo>
                          <a:pt x="10749358" y="5357331"/>
                          <a:pt x="10334556" y="5832058"/>
                          <a:pt x="9820266" y="5854068"/>
                        </a:cubicBezTo>
                        <a:cubicBezTo>
                          <a:pt x="7542987" y="6023479"/>
                          <a:pt x="4619936" y="5939622"/>
                          <a:pt x="975698" y="5854068"/>
                        </a:cubicBezTo>
                        <a:cubicBezTo>
                          <a:pt x="421132" y="5860591"/>
                          <a:pt x="25356" y="5366667"/>
                          <a:pt x="0" y="4878370"/>
                        </a:cubicBezTo>
                        <a:cubicBezTo>
                          <a:pt x="-92943" y="3830627"/>
                          <a:pt x="-168235" y="2103420"/>
                          <a:pt x="0" y="97569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Google Shape;388;p48">
            <a:extLst>
              <a:ext uri="{FF2B5EF4-FFF2-40B4-BE49-F238E27FC236}">
                <a16:creationId xmlns:a16="http://schemas.microsoft.com/office/drawing/2014/main" id="{3896E395-451B-B0EE-F30D-144E232851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11" y="2024"/>
            <a:ext cx="12182793" cy="73232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3200" b="1" dirty="0">
                <a:solidFill>
                  <a:schemeClr val="accent1"/>
                </a:solidFill>
                <a:latin typeface="Galano Grotesque"/>
              </a:rPr>
              <a:t>College Basketball Bracket Title Sponsorship</a:t>
            </a:r>
            <a:r>
              <a:rPr lang="en" sz="3700" dirty="0">
                <a:latin typeface="Galano Grotesque"/>
              </a:rPr>
              <a:t> </a:t>
            </a:r>
            <a:r>
              <a:rPr lang="en" sz="1600" dirty="0">
                <a:latin typeface="Galano Grotesque"/>
              </a:rPr>
              <a:t>Campaign runs 4 weeks</a:t>
            </a:r>
          </a:p>
        </p:txBody>
      </p:sp>
      <p:graphicFrame>
        <p:nvGraphicFramePr>
          <p:cNvPr id="390" name="Google Shape;390;p48">
            <a:extLst>
              <a:ext uri="{FF2B5EF4-FFF2-40B4-BE49-F238E27FC236}">
                <a16:creationId xmlns:a16="http://schemas.microsoft.com/office/drawing/2014/main" id="{1B8B3FE4-05DA-0605-637E-D56891673D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8505333"/>
              </p:ext>
            </p:extLst>
          </p:nvPr>
        </p:nvGraphicFramePr>
        <p:xfrm>
          <a:off x="1273409" y="900080"/>
          <a:ext cx="9652425" cy="5599923"/>
        </p:xfrm>
        <a:graphic>
          <a:graphicData uri="http://schemas.openxmlformats.org/drawingml/2006/table">
            <a:tbl>
              <a:tblPr bandRow="1">
                <a:noFill/>
              </a:tblPr>
              <a:tblGrid>
                <a:gridCol w="965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900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Logo inclusion on all promotional elements for the contest</a:t>
                      </a:r>
                      <a:endParaRPr sz="1600" b="1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438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Digital:</a:t>
                      </a:r>
                      <a:endParaRPr lang="en-US" sz="160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included in contest header graphic</a:t>
                      </a:r>
                      <a:endParaRPr lang="en-US" sz="1600" b="0" i="0" u="none" strike="noStrike" noProof="0" dirty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VIP Picker– pick alongside Sports staff &amp; a local sports celebrity each round</a:t>
                      </a: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Email opt-in on the registration page</a:t>
                      </a: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Up to 3 lead-gen questions on the registration page</a:t>
                      </a: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Opt-in for leads and email database on registration form </a:t>
                      </a:r>
                      <a:endParaRPr lang="en" sz="1600" b="0" i="0" u="none" strike="noStrike" noProof="0" dirty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kern="1200" noProof="0" dirty="0">
                          <a:solidFill>
                            <a:schemeClr val="accent1"/>
                          </a:solidFill>
                          <a:latin typeface="Galano Grotesque"/>
                          <a:ea typeface="+mn-ea"/>
                          <a:cs typeface="+mn-cs"/>
                        </a:rPr>
                        <a:t>Contest page 728×90 &amp; 300×250 served together (100% share of voice)</a:t>
                      </a:r>
                      <a:endParaRPr lang="en-US" sz="1600" b="0" i="0" u="none" strike="noStrike" kern="1200" noProof="0">
                        <a:solidFill>
                          <a:schemeClr val="accent1"/>
                        </a:solidFill>
                        <a:latin typeface="Galano Grotesque"/>
                        <a:ea typeface="+mn-ea"/>
                        <a:cs typeface="+mn-cs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Pencil Pushdown (4 times during tournament)</a:t>
                      </a:r>
                      <a:endParaRPr lang="en-US" sz="1600" b="0" i="0" u="none" strike="noStrike" noProof="0" dirty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25,000 ROS impressions</a:t>
                      </a:r>
                      <a:endParaRPr lang="en" dirty="0">
                        <a:solidFill>
                          <a:schemeClr val="accent1"/>
                        </a:solidFill>
                        <a:sym typeface="Oswald Light"/>
                      </a:endParaRPr>
                    </a:p>
                  </a:txBody>
                  <a:tcPr marL="121899" marR="121899" marT="12167" marB="12167">
                    <a:lnL w="0">
                      <a:noFill/>
                    </a:lnL>
                    <a:lnR w="0"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720433"/>
                  </a:ext>
                </a:extLst>
              </a:tr>
              <a:tr h="81775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Print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 dirty="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Full page contest promotional </a:t>
                      </a:r>
                      <a:r>
                        <a:rPr lang="en" sz="16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with QR code </a:t>
                      </a: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to run to run every other week during promotion</a:t>
                      </a:r>
                      <a:endParaRPr lang="en-US" sz="1600" b="0" i="0" u="none" strike="noStrike" noProof="0" dirty="0">
                        <a:solidFill>
                          <a:srgbClr val="241F20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41F20"/>
                        </a:buClr>
                        <a:buSzPts val="1200"/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Half-page contest promotional </a:t>
                      </a:r>
                      <a:r>
                        <a:rPr lang="en" sz="16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  <a:sym typeface="Oswald Light"/>
                        </a:rPr>
                        <a:t>ad </a:t>
                      </a:r>
                      <a:r>
                        <a:rPr lang="en" sz="16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with QR code to run every other week during promotion</a:t>
                      </a:r>
                      <a:endParaRPr dirty="0"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053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Email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10 promo ads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in our Daily Newsletter 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to database of 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XXXX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3 Invitation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emails sent out each round 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to promotional database of 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XXXX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</a:rPr>
                        <a:t>Thank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You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email to all registered entrants</a:t>
                      </a:r>
                      <a:endParaRPr sz="1600" dirty="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R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</a:rPr>
                        <a:t>eminder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 emails to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contest players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 prior to each round (6 total)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73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Social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Social media post made </a:t>
                      </a: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  <a:sym typeface="Oswald Light"/>
                        </a:rPr>
                        <a:t>once </a:t>
                      </a: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per </a:t>
                      </a: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  <a:sym typeface="Oswald Light"/>
                        </a:rPr>
                        <a:t>week</a:t>
                      </a: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 for length of promotion</a:t>
                      </a:r>
                      <a:endParaRPr sz="1600" dirty="0">
                        <a:solidFill>
                          <a:schemeClr val="accent1"/>
                        </a:solidFill>
                        <a:latin typeface="Galano Grotesque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003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Investment for a mid-size market: </a:t>
                      </a: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$5,000</a:t>
                      </a: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 - $</a:t>
                      </a: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10,000</a:t>
                      </a:r>
                      <a:endParaRPr sz="1600" b="1" dirty="0">
                        <a:solidFill>
                          <a:schemeClr val="accent1"/>
                        </a:solidFill>
                        <a:latin typeface="Galano Grotesque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121900" marR="121900" marT="487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D92D2ED6-0B72-D6A3-1F35-7B1AB246C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821762" y="5423472"/>
            <a:ext cx="2182842" cy="32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05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>
          <a:extLst>
            <a:ext uri="{FF2B5EF4-FFF2-40B4-BE49-F238E27FC236}">
              <a16:creationId xmlns:a16="http://schemas.microsoft.com/office/drawing/2014/main" id="{A99F2706-3B66-F124-1ADC-7A8FC46E6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7BE394D-796B-6405-A99D-5D06D501EC36}"/>
              </a:ext>
            </a:extLst>
          </p:cNvPr>
          <p:cNvSpPr/>
          <p:nvPr/>
        </p:nvSpPr>
        <p:spPr>
          <a:xfrm>
            <a:off x="734189" y="5962510"/>
            <a:ext cx="723065" cy="7675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7CB18A-DD74-A928-635D-C168F0D197B4}"/>
              </a:ext>
            </a:extLst>
          </p:cNvPr>
          <p:cNvSpPr/>
          <p:nvPr/>
        </p:nvSpPr>
        <p:spPr>
          <a:xfrm>
            <a:off x="718361" y="1667156"/>
            <a:ext cx="10755052" cy="35169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72C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sX0" fmla="*/ 0 w 10795964"/>
                      <a:gd name="csY0" fmla="*/ 975698 h 5854068"/>
                      <a:gd name="csX1" fmla="*/ 975698 w 10795964"/>
                      <a:gd name="csY1" fmla="*/ 0 h 5854068"/>
                      <a:gd name="csX2" fmla="*/ 9820266 w 10795964"/>
                      <a:gd name="csY2" fmla="*/ 0 h 5854068"/>
                      <a:gd name="csX3" fmla="*/ 10795964 w 10795964"/>
                      <a:gd name="csY3" fmla="*/ 975698 h 5854068"/>
                      <a:gd name="csX4" fmla="*/ 10795964 w 10795964"/>
                      <a:gd name="csY4" fmla="*/ 4878370 h 5854068"/>
                      <a:gd name="csX5" fmla="*/ 9820266 w 10795964"/>
                      <a:gd name="csY5" fmla="*/ 5854068 h 5854068"/>
                      <a:gd name="csX6" fmla="*/ 975698 w 10795964"/>
                      <a:gd name="csY6" fmla="*/ 5854068 h 5854068"/>
                      <a:gd name="csX7" fmla="*/ 0 w 10795964"/>
                      <a:gd name="csY7" fmla="*/ 4878370 h 5854068"/>
                      <a:gd name="csX8" fmla="*/ 0 w 10795964"/>
                      <a:gd name="csY8" fmla="*/ 975698 h 585406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10795964" h="5854068" fill="none" extrusionOk="0">
                        <a:moveTo>
                          <a:pt x="0" y="975698"/>
                        </a:moveTo>
                        <a:cubicBezTo>
                          <a:pt x="-83952" y="412462"/>
                          <a:pt x="491761" y="25572"/>
                          <a:pt x="975698" y="0"/>
                        </a:cubicBezTo>
                        <a:cubicBezTo>
                          <a:pt x="4061717" y="-29507"/>
                          <a:pt x="7053541" y="56528"/>
                          <a:pt x="9820266" y="0"/>
                        </a:cubicBezTo>
                        <a:cubicBezTo>
                          <a:pt x="10364712" y="103159"/>
                          <a:pt x="10758535" y="471483"/>
                          <a:pt x="10795964" y="975698"/>
                        </a:cubicBezTo>
                        <a:cubicBezTo>
                          <a:pt x="10674408" y="2290258"/>
                          <a:pt x="10943072" y="3112563"/>
                          <a:pt x="10795964" y="4878370"/>
                        </a:cubicBezTo>
                        <a:cubicBezTo>
                          <a:pt x="10815288" y="5362439"/>
                          <a:pt x="10364692" y="5863810"/>
                          <a:pt x="9820266" y="5854068"/>
                        </a:cubicBezTo>
                        <a:cubicBezTo>
                          <a:pt x="8258161" y="5704710"/>
                          <a:pt x="5017498" y="5965455"/>
                          <a:pt x="975698" y="5854068"/>
                        </a:cubicBezTo>
                        <a:cubicBezTo>
                          <a:pt x="436489" y="5931137"/>
                          <a:pt x="-55636" y="5371467"/>
                          <a:pt x="0" y="4878370"/>
                        </a:cubicBezTo>
                        <a:cubicBezTo>
                          <a:pt x="155855" y="4000028"/>
                          <a:pt x="52291" y="2885944"/>
                          <a:pt x="0" y="975698"/>
                        </a:cubicBezTo>
                        <a:close/>
                      </a:path>
                      <a:path w="10795964" h="5854068" stroke="0" extrusionOk="0">
                        <a:moveTo>
                          <a:pt x="0" y="975698"/>
                        </a:moveTo>
                        <a:cubicBezTo>
                          <a:pt x="-22773" y="365349"/>
                          <a:pt x="408745" y="2419"/>
                          <a:pt x="975698" y="0"/>
                        </a:cubicBezTo>
                        <a:cubicBezTo>
                          <a:pt x="3408650" y="52825"/>
                          <a:pt x="7833658" y="-123174"/>
                          <a:pt x="9820266" y="0"/>
                        </a:cubicBezTo>
                        <a:cubicBezTo>
                          <a:pt x="10372092" y="21914"/>
                          <a:pt x="10826186" y="444981"/>
                          <a:pt x="10795964" y="975698"/>
                        </a:cubicBezTo>
                        <a:cubicBezTo>
                          <a:pt x="10940894" y="2848083"/>
                          <a:pt x="10814223" y="3836480"/>
                          <a:pt x="10795964" y="4878370"/>
                        </a:cubicBezTo>
                        <a:cubicBezTo>
                          <a:pt x="10749358" y="5357331"/>
                          <a:pt x="10334556" y="5832058"/>
                          <a:pt x="9820266" y="5854068"/>
                        </a:cubicBezTo>
                        <a:cubicBezTo>
                          <a:pt x="7542987" y="6023479"/>
                          <a:pt x="4619936" y="5939622"/>
                          <a:pt x="975698" y="5854068"/>
                        </a:cubicBezTo>
                        <a:cubicBezTo>
                          <a:pt x="421132" y="5860591"/>
                          <a:pt x="25356" y="5366667"/>
                          <a:pt x="0" y="4878370"/>
                        </a:cubicBezTo>
                        <a:cubicBezTo>
                          <a:pt x="-92943" y="3830627"/>
                          <a:pt x="-168235" y="2103420"/>
                          <a:pt x="0" y="97569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Google Shape;388;p48">
            <a:extLst>
              <a:ext uri="{FF2B5EF4-FFF2-40B4-BE49-F238E27FC236}">
                <a16:creationId xmlns:a16="http://schemas.microsoft.com/office/drawing/2014/main" id="{74703193-00EE-8D15-4D93-DB2548ADA8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11" y="2024"/>
            <a:ext cx="12049827" cy="73232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2800" b="1" dirty="0">
                <a:solidFill>
                  <a:schemeClr val="accent1"/>
                </a:solidFill>
                <a:latin typeface="Galano Grotesque"/>
              </a:rPr>
              <a:t>College Basketball Bracket Supporting Sponsorship</a:t>
            </a:r>
            <a:r>
              <a:rPr lang="en" sz="3700" dirty="0">
                <a:latin typeface="Galano Grotesque"/>
              </a:rPr>
              <a:t> </a:t>
            </a:r>
            <a:r>
              <a:rPr lang="en" sz="1600">
                <a:latin typeface="Galano Grotesque"/>
              </a:rPr>
              <a:t>Campaign runs 4 weeks</a:t>
            </a:r>
            <a:endParaRPr lang="en-US" sz="1600"/>
          </a:p>
        </p:txBody>
      </p:sp>
      <p:graphicFrame>
        <p:nvGraphicFramePr>
          <p:cNvPr id="390" name="Google Shape;390;p48">
            <a:extLst>
              <a:ext uri="{FF2B5EF4-FFF2-40B4-BE49-F238E27FC236}">
                <a16:creationId xmlns:a16="http://schemas.microsoft.com/office/drawing/2014/main" id="{EC917E6F-0AA7-A5F7-D1CE-021730CE70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4004107"/>
              </p:ext>
            </p:extLst>
          </p:nvPr>
        </p:nvGraphicFramePr>
        <p:xfrm>
          <a:off x="1273409" y="1907557"/>
          <a:ext cx="9652425" cy="3038575"/>
        </p:xfrm>
        <a:graphic>
          <a:graphicData uri="http://schemas.openxmlformats.org/drawingml/2006/table">
            <a:tbl>
              <a:tblPr bandRow="1">
                <a:noFill/>
              </a:tblPr>
              <a:tblGrid>
                <a:gridCol w="965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72434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Digital:</a:t>
                      </a:r>
                      <a:endParaRPr lang="en-US" sz="1600" b="0" i="0" u="none" strike="noStrike" noProof="0">
                        <a:solidFill>
                          <a:schemeClr val="accent1"/>
                        </a:solidFill>
                        <a:latin typeface="Galano Grotesque"/>
                      </a:endParaRP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Contest page 300×250 ad</a:t>
                      </a:r>
                    </a:p>
                    <a:p>
                      <a:pPr marL="457200" lvl="0" indent="-304800" algn="l">
                        <a:lnSpc>
                          <a:spcPct val="100000"/>
                        </a:lnSpc>
                        <a:buClr>
                          <a:srgbClr val="241F20"/>
                        </a:buClr>
                        <a:buFont typeface="Oswald Light,Sans-Serif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VIP Picker– pick alongside Sports staff &amp; a local sports celebrity each round</a:t>
                      </a:r>
                    </a:p>
                  </a:txBody>
                  <a:tcPr marL="121899" marR="121899" marT="12167" marB="12167">
                    <a:lnL w="0">
                      <a:noFill/>
                    </a:lnL>
                    <a:lnR w="0">
                      <a:noFill/>
                    </a:lnR>
                    <a:lnT w="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8575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720433"/>
                  </a:ext>
                </a:extLst>
              </a:tr>
              <a:tr h="600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Print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lnSpc>
                          <a:spcPct val="100000"/>
                        </a:lnSpc>
                        <a:buSzPts val="1200"/>
                        <a:buFont typeface="Oswald Light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included on ¼ page contest promotional ad </a:t>
                      </a:r>
                      <a:r>
                        <a:rPr lang="en" sz="1600" b="0" i="0" u="none" strike="noStrike" noProof="0" dirty="0">
                          <a:solidFill>
                            <a:srgbClr val="2474DB"/>
                          </a:solidFill>
                          <a:latin typeface="Galano Grotesque"/>
                        </a:rPr>
                        <a:t>with QR code</a:t>
                      </a: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 to run to run every other week during promotion</a:t>
                      </a:r>
                      <a:endParaRPr lang="en" sz="1600" b="0" i="0" u="none" strike="noStrike" noProof="0" dirty="0">
                        <a:solidFill>
                          <a:schemeClr val="accent1"/>
                        </a:solidFill>
                        <a:latin typeface="Galano Grotesque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128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Email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:</a:t>
                      </a:r>
                      <a:endParaRPr sz="1600" dirty="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Logo included in 3 Invitation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emails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sent each round 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to promotional database of 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XXXX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included in T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</a:rPr>
                        <a:t>hank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 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</a:rPr>
                        <a:t>You 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ea typeface="Oswald Light"/>
                          <a:cs typeface="Oswald Light"/>
                          <a:sym typeface="Oswald Light"/>
                        </a:rPr>
                        <a:t>email to all registered entrants</a:t>
                      </a:r>
                      <a:endParaRPr sz="160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Oswald Light"/>
                        <a:buChar char="●"/>
                      </a:pPr>
                      <a:r>
                        <a:rPr lang="en" sz="1600" b="0" i="0" u="none" strike="noStrike" noProof="0" dirty="0">
                          <a:solidFill>
                            <a:schemeClr val="accent1"/>
                          </a:solidFill>
                          <a:latin typeface="Galano Grotesque"/>
                        </a:rPr>
                        <a:t>Logo included in R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</a:rPr>
                        <a:t>eminder emails to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  <a:sym typeface="Oswald Light"/>
                        </a:rPr>
                        <a:t> contest players</a:t>
                      </a:r>
                      <a:r>
                        <a:rPr lang="en" sz="1600" dirty="0">
                          <a:solidFill>
                            <a:schemeClr val="accent1"/>
                          </a:solidFill>
                          <a:latin typeface="Galano Grotesque"/>
                        </a:rPr>
                        <a:t> prior to each round (6 total)</a:t>
                      </a:r>
                      <a:endParaRPr sz="1600" dirty="0">
                        <a:solidFill>
                          <a:schemeClr val="accent1"/>
                        </a:solidFill>
                        <a:latin typeface="Galano Grotesque"/>
                        <a:ea typeface="Oswald Light"/>
                        <a:cs typeface="Oswald Light"/>
                        <a:sym typeface="Oswald Light"/>
                      </a:endParaRPr>
                    </a:p>
                  </a:txBody>
                  <a:tcPr marL="121900" marR="121900" marT="121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003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Investment for a mid-size market: </a:t>
                      </a: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$1,000</a:t>
                      </a: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  <a:sym typeface="Oswald Medium"/>
                        </a:rPr>
                        <a:t> - </a:t>
                      </a:r>
                      <a:r>
                        <a:rPr lang="en" sz="1600" b="1" dirty="0">
                          <a:solidFill>
                            <a:schemeClr val="accent1"/>
                          </a:solidFill>
                          <a:latin typeface="Galano Grotesque"/>
                          <a:ea typeface="Oswald Medium"/>
                          <a:cs typeface="Oswald Medium"/>
                        </a:rPr>
                        <a:t>$2,000</a:t>
                      </a:r>
                      <a:endParaRPr sz="1600" b="1" dirty="0">
                        <a:solidFill>
                          <a:schemeClr val="accent1"/>
                        </a:solidFill>
                        <a:latin typeface="Galano Grotesque"/>
                        <a:ea typeface="Oswald Medium"/>
                        <a:cs typeface="Oswald Medium"/>
                        <a:sym typeface="Oswald Medium"/>
                      </a:endParaRPr>
                    </a:p>
                  </a:txBody>
                  <a:tcPr marL="121900" marR="121900" marT="48767" marB="12167">
                    <a:lnL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91B435F4-6EE8-B5E0-B3D5-CE528E126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821762" y="5423472"/>
            <a:ext cx="2182842" cy="32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60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D4CA71-34C2-60B2-30A8-32F494DA6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843310-3D9F-7AA0-5BC7-3CC3975CC460}"/>
              </a:ext>
            </a:extLst>
          </p:cNvPr>
          <p:cNvSpPr/>
          <p:nvPr/>
        </p:nvSpPr>
        <p:spPr>
          <a:xfrm>
            <a:off x="2525766" y="2405229"/>
            <a:ext cx="6704201" cy="2046832"/>
          </a:xfrm>
          <a:prstGeom prst="roundRect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834743-02F5-DFEA-87ED-1F5774DFA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634" y="276642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Galano Grotesque"/>
              </a:rPr>
              <a:t>Sweepstakes</a:t>
            </a:r>
            <a:endParaRPr lang="en-US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63BE71DC-D362-ED8A-F06E-4CEB9BDE91AF}"/>
              </a:ext>
            </a:extLst>
          </p:cNvPr>
          <p:cNvSpPr txBox="1"/>
          <p:nvPr/>
        </p:nvSpPr>
        <p:spPr>
          <a:xfrm>
            <a:off x="3369840" y="3103126"/>
            <a:ext cx="3053322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b="1">
              <a:latin typeface="Galano Grotesque"/>
            </a:endParaRPr>
          </a:p>
          <a:p>
            <a:pPr marL="0" indent="0">
              <a:buNone/>
            </a:pPr>
            <a:endParaRPr lang="en-US" sz="1400" b="1">
              <a:latin typeface="Galano Grotesque"/>
            </a:endParaRPr>
          </a:p>
          <a:p>
            <a:pPr marL="0" indent="0">
              <a:buNone/>
            </a:pPr>
            <a:endParaRPr lang="en-US" sz="1400" b="1">
              <a:latin typeface="Galano Grotesque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b="1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7135619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Upland 2021 V1">
  <a:themeElements>
    <a:clrScheme name="Uplandia">
      <a:dk1>
        <a:srgbClr val="241F20"/>
      </a:dk1>
      <a:lt1>
        <a:srgbClr val="FFFFFF"/>
      </a:lt1>
      <a:dk2>
        <a:srgbClr val="183656"/>
      </a:dk2>
      <a:lt2>
        <a:srgbClr val="EFEFEF"/>
      </a:lt2>
      <a:accent1>
        <a:srgbClr val="2474DB"/>
      </a:accent1>
      <a:accent2>
        <a:srgbClr val="FFA100"/>
      </a:accent2>
      <a:accent3>
        <a:srgbClr val="D09CE7"/>
      </a:accent3>
      <a:accent4>
        <a:srgbClr val="82CDBA"/>
      </a:accent4>
      <a:accent5>
        <a:srgbClr val="E0504E"/>
      </a:accent5>
      <a:accent6>
        <a:srgbClr val="FFD5AA"/>
      </a:accent6>
      <a:hlink>
        <a:srgbClr val="2474DB"/>
      </a:hlink>
      <a:folHlink>
        <a:srgbClr val="6423A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CD3BF0AE-504A-0842-AB2A-27B4D4C5B1C5}" vid="{12EE7CEF-679C-CE4B-90F7-BCBFC7125EB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845D686D6F9040A8879B6392CA8019" ma:contentTypeVersion="14" ma:contentTypeDescription="Create a new document." ma:contentTypeScope="" ma:versionID="00028aeec88cefd7d81360fa16a25715">
  <xsd:schema xmlns:xsd="http://www.w3.org/2001/XMLSchema" xmlns:xs="http://www.w3.org/2001/XMLSchema" xmlns:p="http://schemas.microsoft.com/office/2006/metadata/properties" xmlns:ns2="09eb370e-2c0d-4a00-9377-52245517edb4" xmlns:ns3="e092f14b-36be-401b-b94c-1734a1f28cb4" targetNamespace="http://schemas.microsoft.com/office/2006/metadata/properties" ma:root="true" ma:fieldsID="1adb54d1715ff1edcbe07fb0229a102e" ns2:_="" ns3:_="">
    <xsd:import namespace="09eb370e-2c0d-4a00-9377-52245517edb4"/>
    <xsd:import namespace="e092f14b-36be-401b-b94c-1734a1f28c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eb370e-2c0d-4a00-9377-52245517ed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02184d14-65e3-418d-bfe6-9453d76376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92f14b-36be-401b-b94c-1734a1f28cb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952d5347-40e2-49e3-907e-4b2278bcceef}" ma:internalName="TaxCatchAll" ma:showField="CatchAllData" ma:web="e092f14b-36be-401b-b94c-1734a1f28c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9eb370e-2c0d-4a00-9377-52245517edb4">
      <Terms xmlns="http://schemas.microsoft.com/office/infopath/2007/PartnerControls"/>
    </lcf76f155ced4ddcb4097134ff3c332f>
    <TaxCatchAll xmlns="e092f14b-36be-401b-b94c-1734a1f28cb4" xsi:nil="true"/>
  </documentManagement>
</p:properties>
</file>

<file path=customXml/itemProps1.xml><?xml version="1.0" encoding="utf-8"?>
<ds:datastoreItem xmlns:ds="http://schemas.openxmlformats.org/officeDocument/2006/customXml" ds:itemID="{5E79FBF6-1B39-40B5-99E6-1005A141652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AA33E0A-BF0E-4681-8D3A-F0637D092A63}">
  <ds:schemaRefs>
    <ds:schemaRef ds:uri="09eb370e-2c0d-4a00-9377-52245517edb4"/>
    <ds:schemaRef ds:uri="e092f14b-36be-401b-b94c-1734a1f28cb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72FAAC2-3D10-4B47-A82E-373B7B38699F}">
  <ds:schemaRefs>
    <ds:schemaRef ds:uri="09eb370e-2c0d-4a00-9377-52245517edb4"/>
    <ds:schemaRef ds:uri="e092f14b-36be-401b-b94c-1734a1f28cb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Upland 2021 V1</Template>
  <Application>Microsoft Office PowerPoint</Application>
  <PresentationFormat>Widescreen</PresentationFormat>
  <Slides>32</Slides>
  <Notes>31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Upland 2021 V1</vt:lpstr>
      <vt:lpstr>Sample Promotions Pricing for Newspapers</vt:lpstr>
      <vt:lpstr>How to Use These Samples</vt:lpstr>
      <vt:lpstr>Table of Contents</vt:lpstr>
      <vt:lpstr>National Sports Contests</vt:lpstr>
      <vt:lpstr>ProFootball Title Sponsorship Campaign runs 23 weeks</vt:lpstr>
      <vt:lpstr>ProFootball Supporting Sponsorship Campaign runs 23 weeks</vt:lpstr>
      <vt:lpstr>College Basketball Bracket Title Sponsorship Campaign runs 4 weeks</vt:lpstr>
      <vt:lpstr>College Basketball Bracket Supporting Sponsorship Campaign runs 4 weeks</vt:lpstr>
      <vt:lpstr>Sweepstakes</vt:lpstr>
      <vt:lpstr>Sweepstakes Title Sponsorship</vt:lpstr>
      <vt:lpstr>Sweepstakes Supporting Sponsorship</vt:lpstr>
      <vt:lpstr>Lead-Gen Sweepstakes</vt:lpstr>
      <vt:lpstr>Photo/Video Contests</vt:lpstr>
      <vt:lpstr>Photo/Video Contest Title Sponsorship</vt:lpstr>
      <vt:lpstr>Photo/Video Contest Supporting Sponsorship</vt:lpstr>
      <vt:lpstr>Lead-Gen Photo/Video Contest Title Sponsorship</vt:lpstr>
      <vt:lpstr>Quizzes</vt:lpstr>
      <vt:lpstr>Single Quiz Title Sponsorship</vt:lpstr>
      <vt:lpstr>Quiz Bundle Title Sponsorship (3-5 Themed Quizzes)</vt:lpstr>
      <vt:lpstr>Quiz Supporting Sponsorship</vt:lpstr>
      <vt:lpstr>Lead-Gen Single Quiz</vt:lpstr>
      <vt:lpstr>Lead-Gen Quiz Bundle (3-5 Themed Quizzes)</vt:lpstr>
      <vt:lpstr>Voting Brackets</vt:lpstr>
      <vt:lpstr>Voting Bracket Title Sponsorship</vt:lpstr>
      <vt:lpstr>Voting Bracket Supporting Sponsorship</vt:lpstr>
      <vt:lpstr>Lead-Gen Voting Bracket Title Sponsorship</vt:lpstr>
      <vt:lpstr>Ballots</vt:lpstr>
      <vt:lpstr>Niche Ballot Title Sponsorship</vt:lpstr>
      <vt:lpstr>Niche Ballot Supporting Sponsorship</vt:lpstr>
      <vt:lpstr>Lead-Gen Niche Ballot</vt:lpstr>
      <vt:lpstr>Best Of Ballot</vt:lpstr>
      <vt:lpstr>For more information about how to package and price promotions, and even more about  the sales process, visit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Blank Upland Template</dc:title>
  <dc:subject/>
  <dc:creator>Sareeka Achuthan Geetha</dc:creator>
  <cp:keywords/>
  <dc:description/>
  <cp:revision>2307</cp:revision>
  <cp:lastPrinted>1601-01-01T00:00:00Z</cp:lastPrinted>
  <dcterms:created xsi:type="dcterms:W3CDTF">2024-02-07T21:30:30Z</dcterms:created>
  <dcterms:modified xsi:type="dcterms:W3CDTF">2025-12-17T22:35:47Z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0x010100DACEEF3138521E409EE924AB7B33ABCA</vt:lpwstr>
  </property>
  <property fmtid="{D5CDD505-2E9C-101B-9397-08002B2CF9AE}" pid="3" name="ComplianceAssetId">
    <vt:lpwstr/>
  </property>
  <property fmtid="{D5CDD505-2E9C-101B-9397-08002B2CF9AE}" pid="4" name="_SharedFileIndex">
    <vt:lpwstr/>
  </property>
  <property fmtid="{D5CDD505-2E9C-101B-9397-08002B2CF9AE}" pid="5" name="_SourceUrl">
    <vt:lpwstr/>
  </property>
  <property fmtid="{D5CDD505-2E9C-101B-9397-08002B2CF9AE}" pid="6" name="MediaServiceImageTags">
    <vt:lpwstr/>
  </property>
</Properties>
</file>