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2298294F-BC3C-62C6-B467-7FBC252A6D4C}" v="113" dt="2026-01-09T18:28:52.126"/>
    <p1510:client id="{27CA6BFC-A3FD-5DCB-629F-5EA2EADE3BF2}" v="2" dt="2026-01-09T18:57:30.008"/>
    <p1510:client id="{48377A28-330B-1B55-E039-586F56CCFB5D}" v="21" dt="2026-01-09T18:43:18.207"/>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71D8A74-7F51-E77A-6A97-64925954EC61}" v="7" dt="2026-01-09T22:16:45.536"/>
    <p1510:client id="{9C900849-AFCF-C45D-8AB4-6DCD154BE164}" v="20" dt="2026-01-09T17:46:07.904"/>
    <p1510:client id="{A3DD7F94-6C8E-1A9E-C156-1C1149366FBA}" v="13" dt="2026-01-09T18:55:08.987"/>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D34F193-0012-CC2A-AFD5-144238A63D63}" v="6" dt="2026-01-09T22:46:23.371"/>
    <p1510:client id="{CEDE35FB-7B33-63AC-81E1-6744759F8D81}" v="21" dt="2026-01-09T17:49:04.249"/>
    <p1510:client id="{D0001CDB-9F9C-CF76-144D-C8C473224FC6}" v="26" dt="2026-01-09T16:10:23.975"/>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A3DD7F94-6C8E-1A9E-C156-1C1149366FBA}"/>
    <pc:docChg chg="modSld">
      <pc:chgData name="Kristen Wehe" userId="S::kwehe@uplandsoftware.com::71c548a5-196e-4bde-9567-700fef4dffde" providerId="AD" clId="Web-{A3DD7F94-6C8E-1A9E-C156-1C1149366FBA}" dt="2026-01-09T18:55:08.455" v="5" actId="20577"/>
      <pc:docMkLst>
        <pc:docMk/>
      </pc:docMkLst>
      <pc:sldChg chg="modSp">
        <pc:chgData name="Kristen Wehe" userId="S::kwehe@uplandsoftware.com::71c548a5-196e-4bde-9567-700fef4dffde" providerId="AD" clId="Web-{A3DD7F94-6C8E-1A9E-C156-1C1149366FBA}" dt="2026-01-09T18:55:08.455" v="5" actId="20577"/>
        <pc:sldMkLst>
          <pc:docMk/>
          <pc:sldMk cId="0" sldId="257"/>
        </pc:sldMkLst>
        <pc:spChg chg="mod">
          <ac:chgData name="Kristen Wehe" userId="S::kwehe@uplandsoftware.com::71c548a5-196e-4bde-9567-700fef4dffde" providerId="AD" clId="Web-{A3DD7F94-6C8E-1A9E-C156-1C1149366FBA}" dt="2026-01-09T18:55:08.455" v="5" actId="20577"/>
          <ac:spMkLst>
            <pc:docMk/>
            <pc:sldMk cId="0" sldId="257"/>
            <ac:spMk id="7" creationId="{FC1E980A-3AF2-0849-9F92-EB312C06691C}"/>
          </ac:spMkLst>
        </pc:spChg>
      </pc:sldChg>
    </pc:docChg>
  </pc:docChgLst>
  <pc:docChgLst>
    <pc:chgData clId="Web-{CD34F193-0012-CC2A-AFD5-144238A63D63}"/>
    <pc:docChg chg="modSld">
      <pc:chgData name="" userId="" providerId="" clId="Web-{CD34F193-0012-CC2A-AFD5-144238A63D63}" dt="2026-01-09T22:46:21.199" v="0" actId="20577"/>
      <pc:docMkLst>
        <pc:docMk/>
      </pc:docMkLst>
      <pc:sldChg chg="modSp">
        <pc:chgData name="" userId="" providerId="" clId="Web-{CD34F193-0012-CC2A-AFD5-144238A63D63}" dt="2026-01-09T22:46:21.199" v="0" actId="20577"/>
        <pc:sldMkLst>
          <pc:docMk/>
          <pc:sldMk cId="0" sldId="257"/>
        </pc:sldMkLst>
        <pc:spChg chg="mod">
          <ac:chgData name="" userId="" providerId="" clId="Web-{CD34F193-0012-CC2A-AFD5-144238A63D63}" dt="2026-01-09T22:46:21.199" v="0" actId="20577"/>
          <ac:spMkLst>
            <pc:docMk/>
            <pc:sldMk cId="0" sldId="257"/>
            <ac:spMk id="7" creationId="{FC1E980A-3AF2-0849-9F92-EB312C06691C}"/>
          </ac:spMkLst>
        </pc:spChg>
      </pc:sldChg>
    </pc:docChg>
  </pc:docChgLst>
  <pc:docChgLst>
    <pc:chgData name="Kristen Wehe" userId="S::kwehe@uplandsoftware.com::71c548a5-196e-4bde-9567-700fef4dffde" providerId="AD" clId="Web-{971D8A74-7F51-E77A-6A97-64925954EC61}"/>
    <pc:docChg chg="modSld">
      <pc:chgData name="Kristen Wehe" userId="S::kwehe@uplandsoftware.com::71c548a5-196e-4bde-9567-700fef4dffde" providerId="AD" clId="Web-{971D8A74-7F51-E77A-6A97-64925954EC61}" dt="2026-01-09T22:16:45.224" v="3" actId="20577"/>
      <pc:docMkLst>
        <pc:docMk/>
      </pc:docMkLst>
      <pc:sldChg chg="modSp">
        <pc:chgData name="Kristen Wehe" userId="S::kwehe@uplandsoftware.com::71c548a5-196e-4bde-9567-700fef4dffde" providerId="AD" clId="Web-{971D8A74-7F51-E77A-6A97-64925954EC61}" dt="2026-01-09T22:16:45.224" v="3" actId="20577"/>
        <pc:sldMkLst>
          <pc:docMk/>
          <pc:sldMk cId="0" sldId="257"/>
        </pc:sldMkLst>
        <pc:spChg chg="mod">
          <ac:chgData name="Kristen Wehe" userId="S::kwehe@uplandsoftware.com::71c548a5-196e-4bde-9567-700fef4dffde" providerId="AD" clId="Web-{971D8A74-7F51-E77A-6A97-64925954EC61}" dt="2026-01-09T22:16:45.224" v="3" actId="20577"/>
          <ac:spMkLst>
            <pc:docMk/>
            <pc:sldMk cId="0" sldId="257"/>
            <ac:spMk id="7" creationId="{FC1E980A-3AF2-0849-9F92-EB312C06691C}"/>
          </ac:spMkLst>
        </pc:spChg>
      </pc:sldChg>
    </pc:docChg>
  </pc:docChgLst>
  <pc:docChgLst>
    <pc:chgData name="Kristen Wehe" userId="S::kwehe@uplandsoftware.com::71c548a5-196e-4bde-9567-700fef4dffde" providerId="AD" clId="Web-{CD34F193-0012-CC2A-AFD5-144238A63D63}"/>
    <pc:docChg chg="modSld">
      <pc:chgData name="Kristen Wehe" userId="S::kwehe@uplandsoftware.com::71c548a5-196e-4bde-9567-700fef4dffde" providerId="AD" clId="Web-{CD34F193-0012-CC2A-AFD5-144238A63D63}" dt="2026-01-09T22:46:23.371" v="1" actId="20577"/>
      <pc:docMkLst>
        <pc:docMk/>
      </pc:docMkLst>
      <pc:sldChg chg="modSp">
        <pc:chgData name="Kristen Wehe" userId="S::kwehe@uplandsoftware.com::71c548a5-196e-4bde-9567-700fef4dffde" providerId="AD" clId="Web-{CD34F193-0012-CC2A-AFD5-144238A63D63}" dt="2026-01-09T22:46:23.371" v="1" actId="20577"/>
        <pc:sldMkLst>
          <pc:docMk/>
          <pc:sldMk cId="0" sldId="257"/>
        </pc:sldMkLst>
        <pc:spChg chg="mod">
          <ac:chgData name="Kristen Wehe" userId="S::kwehe@uplandsoftware.com::71c548a5-196e-4bde-9567-700fef4dffde" providerId="AD" clId="Web-{CD34F193-0012-CC2A-AFD5-144238A63D63}" dt="2026-01-09T22:46:23.371" v="1" actId="20577"/>
          <ac:spMkLst>
            <pc:docMk/>
            <pc:sldMk cId="0" sldId="257"/>
            <ac:spMk id="7" creationId="{FC1E980A-3AF2-0849-9F92-EB312C06691C}"/>
          </ac:spMkLst>
        </pc:spChg>
      </pc:sldChg>
    </pc:docChg>
  </pc:docChgLst>
  <pc:docChgLst>
    <pc:chgData name="Kristen Wehe" userId="S::kwehe@uplandsoftware.com::71c548a5-196e-4bde-9567-700fef4dffde" providerId="AD" clId="Web-{27CA6BFC-A3FD-5DCB-629F-5EA2EADE3BF2}"/>
    <pc:docChg chg="modSld">
      <pc:chgData name="Kristen Wehe" userId="S::kwehe@uplandsoftware.com::71c548a5-196e-4bde-9567-700fef4dffde" providerId="AD" clId="Web-{27CA6BFC-A3FD-5DCB-629F-5EA2EADE3BF2}" dt="2026-01-09T18:57:29.992" v="0" actId="20577"/>
      <pc:docMkLst>
        <pc:docMk/>
      </pc:docMkLst>
      <pc:sldChg chg="modSp">
        <pc:chgData name="Kristen Wehe" userId="S::kwehe@uplandsoftware.com::71c548a5-196e-4bde-9567-700fef4dffde" providerId="AD" clId="Web-{27CA6BFC-A3FD-5DCB-629F-5EA2EADE3BF2}" dt="2026-01-09T18:57:29.992" v="0" actId="20577"/>
        <pc:sldMkLst>
          <pc:docMk/>
          <pc:sldMk cId="0" sldId="257"/>
        </pc:sldMkLst>
        <pc:spChg chg="mod">
          <ac:chgData name="Kristen Wehe" userId="S::kwehe@uplandsoftware.com::71c548a5-196e-4bde-9567-700fef4dffde" providerId="AD" clId="Web-{27CA6BFC-A3FD-5DCB-629F-5EA2EADE3BF2}" dt="2026-01-09T18:57:29.992" v="0" actId="20577"/>
          <ac:spMkLst>
            <pc:docMk/>
            <pc:sldMk cId="0" sldId="257"/>
            <ac:spMk id="7" creationId="{FC1E980A-3AF2-0849-9F92-EB312C06691C}"/>
          </ac:spMkLst>
        </pc:spChg>
      </pc:sldChg>
    </pc:docChg>
  </pc:docChgLst>
  <pc:docChgLst>
    <pc:chgData name="Kristen Wehe" userId="S::kwehe@uplandsoftware.com::71c548a5-196e-4bde-9567-700fef4dffde" providerId="AD" clId="Web-{48377A28-330B-1B55-E039-586F56CCFB5D}"/>
    <pc:docChg chg="modSld">
      <pc:chgData name="Kristen Wehe" userId="S::kwehe@uplandsoftware.com::71c548a5-196e-4bde-9567-700fef4dffde" providerId="AD" clId="Web-{48377A28-330B-1B55-E039-586F56CCFB5D}" dt="2026-01-09T18:43:13.347" v="10" actId="20577"/>
      <pc:docMkLst>
        <pc:docMk/>
      </pc:docMkLst>
      <pc:sldChg chg="modSp">
        <pc:chgData name="Kristen Wehe" userId="S::kwehe@uplandsoftware.com::71c548a5-196e-4bde-9567-700fef4dffde" providerId="AD" clId="Web-{48377A28-330B-1B55-E039-586F56CCFB5D}" dt="2026-01-09T18:43:13.347" v="10" actId="20577"/>
        <pc:sldMkLst>
          <pc:docMk/>
          <pc:sldMk cId="0" sldId="257"/>
        </pc:sldMkLst>
        <pc:spChg chg="mod">
          <ac:chgData name="Kristen Wehe" userId="S::kwehe@uplandsoftware.com::71c548a5-196e-4bde-9567-700fef4dffde" providerId="AD" clId="Web-{48377A28-330B-1B55-E039-586F56CCFB5D}" dt="2026-01-09T18:43:13.347" v="10" actId="20577"/>
          <ac:spMkLst>
            <pc:docMk/>
            <pc:sldMk cId="0" sldId="257"/>
            <ac:spMk id="7" creationId="{FC1E980A-3AF2-0849-9F92-EB312C06691C}"/>
          </ac:spMkLst>
        </pc:spChg>
        <pc:spChg chg="mod">
          <ac:chgData name="Kristen Wehe" userId="S::kwehe@uplandsoftware.com::71c548a5-196e-4bde-9567-700fef4dffde" providerId="AD" clId="Web-{48377A28-330B-1B55-E039-586F56CCFB5D}" dt="2026-01-09T18:42:30.390" v="0"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15: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059354"/>
            <a:ext cx="7242600" cy="7696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Hometown Heroes</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ADVERTISERS TO TARGET</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Automotive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Financial</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Education</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Healthcare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Real Estate</a:t>
            </a:r>
            <a:endParaRPr sz="1600" dirty="0">
              <a:latin typeface="Galano Grotesque"/>
              <a:ea typeface="Muli"/>
              <a:cs typeface="Muli"/>
            </a:endParaRPr>
          </a:p>
          <a:p>
            <a:pPr marL="0" lvl="0" indent="0" algn="l" rtl="0">
              <a:lnSpc>
                <a:spcPct val="115000"/>
              </a:lnSpc>
              <a:spcBef>
                <a:spcPts val="0"/>
              </a:spcBef>
              <a:spcAft>
                <a:spcPts val="0"/>
              </a:spcAft>
              <a:buSzPts val="1100"/>
              <a:buNone/>
            </a:pP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BEST PRACTICE</a:t>
            </a:r>
            <a:endParaRPr sz="1600" b="1" dirty="0">
              <a:solidFill>
                <a:srgbClr val="000000"/>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Present hometown heroes with representatives from the media company and sponsor. This is great content for an article online, in print, on-air, and social posts. </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HOW TO EXECUTE</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Two-phase ballot where the public nominates a hero each month. All nominations then move to voting round where the public votes for the winner (Two weeks of nominations and two weeks of voting).</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0" lvl="0" indent="0" algn="ctr" rtl="0">
              <a:spcBef>
                <a:spcPts val="0"/>
              </a:spcBef>
              <a:spcAft>
                <a:spcPts val="0"/>
              </a:spcAft>
              <a:buNone/>
            </a:pPr>
            <a:endParaRPr sz="1600" dirty="0">
              <a:latin typeface="Galano Grotesque"/>
            </a:endParaRPr>
          </a:p>
        </p:txBody>
      </p:sp>
      <p:pic>
        <p:nvPicPr>
          <p:cNvPr id="62" name="Google Shape;62;p14"/>
          <p:cNvPicPr preferRelativeResize="0"/>
          <p:nvPr/>
        </p:nvPicPr>
        <p:blipFill rotWithShape="1">
          <a:blip r:embed="rId3">
            <a:alphaModFix/>
          </a:blip>
          <a:srcRect b="31861"/>
          <a:stretch/>
        </p:blipFill>
        <p:spPr>
          <a:xfrm>
            <a:off x="208650" y="274825"/>
            <a:ext cx="7355103" cy="1784849"/>
          </a:xfrm>
          <a:prstGeom prst="rect">
            <a:avLst/>
          </a:prstGeom>
          <a:noFill/>
          <a:ln>
            <a:noFill/>
          </a:ln>
        </p:spPr>
      </p:pic>
    </p:spTree>
    <p:extLst>
      <p:ext uri="{BB962C8B-B14F-4D97-AF65-F5344CB8AC3E}">
        <p14:creationId xmlns:p14="http://schemas.microsoft.com/office/powerpoint/2010/main" val="1200804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TV</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63965"/>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Hometown Heroes</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Hometown Heroes campaign. Each month we will take nominations and then vote on a hometown hero. </a:t>
            </a:r>
            <a:endParaRPr lang="en" sz="110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a:t>
            </a:r>
            <a:r>
              <a:rPr lang="en" sz="1100" err="1">
                <a:solidFill>
                  <a:schemeClr val="dk1"/>
                </a:solidFill>
                <a:latin typeface="Galano Grotesque"/>
                <a:ea typeface="Muli"/>
                <a:cs typeface="Segoe UI"/>
                <a:sym typeface="Muli"/>
              </a:rPr>
              <a:t>servoces</a:t>
            </a:r>
            <a:r>
              <a:rPr lang="en" sz="1100" dirty="0">
                <a:solidFill>
                  <a:schemeClr val="dk1"/>
                </a:solidFill>
                <a:latin typeface="Galano Grotesque"/>
                <a:ea typeface="Muli"/>
                <a:cs typeface="Segoe UI"/>
                <a:sym typeface="Muli"/>
              </a:rPr>
              <a:t>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Hometown Hero campaign</a:t>
            </a:r>
            <a:endParaRPr lang="en-US" sz="1200" dirty="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40x :30 on-air commercials weekly (M-F 6a-7p)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12 mentions in midday news, 1 per week (call for entries, winner announcement)</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15/week)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Heroes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Hometown Heroes 12 Month Campaign  ADVERTISERS TO TARGET Think about advertisers in your market that have larger budgets, want to be a part of a campaign that has a community focus and their demographic is the target audience of the theme.  Automotive Financial Education Healthcare Real Estate  BEST PRACTICE Present hometown heroes with representatives from the media company and sponsor. This is great content for an article online, in print, on-air, and social posts.   HOW TO EXECUTE Two-phase ballot where the public nominates a hero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260</cp:revision>
  <dcterms:modified xsi:type="dcterms:W3CDTF">2026-01-09T22:46:25Z</dcterms:modified>
</cp:coreProperties>
</file>