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
  </p:notesMasterIdLst>
  <p:sldIdLst>
    <p:sldId id="260" r:id="rId2"/>
    <p:sldId id="262" r:id="rId3"/>
    <p:sldId id="257" r:id="rId4"/>
  </p:sldIdLst>
  <p:sldSz cx="7772400" cy="10058400"/>
  <p:notesSz cx="6858000" cy="9144000"/>
  <p:embeddedFontLst>
    <p:embeddedFont>
      <p:font typeface="Galano Grotesque" panose="020B0604020202020204" charset="0"/>
      <p:regular r:id="rId6"/>
      <p:bold r:id="rId7"/>
      <p:italic r:id="rId8"/>
      <p:boldItalic r:id="rId9"/>
    </p:embeddedFont>
    <p:embeddedFont>
      <p:font typeface="Oswald" panose="00000500000000000000" pitchFamily="2" charset="0"/>
      <p:regular r:id="rId10"/>
      <p:bold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52D433-764C-4DEF-A961-4476AB20368B}" v="345" dt="2026-01-09T22:43:55.913"/>
    <p1510:client id="{06EBB0FE-A029-C214-9011-29C6949AEA5B}" v="127" dt="2026-01-09T17:30:14.701"/>
    <p1510:client id="{180D62FA-1A89-A97F-88AD-6FC34A6702E4}" v="28" dt="2026-01-09T21:44:47.964"/>
    <p1510:client id="{196B44AC-C620-376B-E731-FB4BDEFEF3D0}" v="289" dt="2026-01-09T16:52:29.160"/>
    <p1510:client id="{2298294F-BC3C-62C6-B467-7FBC252A6D4C}" v="113" dt="2026-01-09T18:28:52.126"/>
    <p1510:client id="{41620A26-AC39-F7C6-8AEC-54B2CB613FA5}" v="29" dt="2026-01-09T22:06:57.586"/>
    <p1510:client id="{48377A28-330B-1B55-E039-586F56CCFB5D}" v="21" dt="2026-01-09T18:43:18.207"/>
    <p1510:client id="{49652270-EADE-F4A6-3414-96AECCB03CFB}" v="129" dt="2026-01-09T21:55:35.660"/>
    <p1510:client id="{5958F89A-2D8E-5F7F-4976-75B8ED2FF0B9}" v="24" dt="2026-01-09T17:06:18.973"/>
    <p1510:client id="{66AB5DB8-CA0A-347E-1458-B4604E96AE65}" v="17" dt="2026-01-09T17:00:34.854"/>
    <p1510:client id="{75593FA8-1AE3-56AD-379F-87AE14907F27}" v="20" dt="2026-01-09T17:31:17.737"/>
    <p1510:client id="{7BD2926E-E15E-BD05-ED12-BC137FAAC200}" v="472" dt="2026-01-09T16:06:11.109"/>
    <p1510:client id="{84C7D55E-9217-F3E0-A8B2-F18C8EB76B4A}" v="34" dt="2026-01-09T21:58:26.815"/>
    <p1510:client id="{8C7996C1-79F9-3AE8-7692-8054F01407BA}" v="17" dt="2026-01-09T19:02:11.313"/>
    <p1510:client id="{90A95662-F28E-ECB5-8CA3-1C31335E2F5B}" v="42" dt="2026-01-09T22:04:48.748"/>
    <p1510:client id="{914E45C7-3CCF-16AF-2C98-C0F2FFE6928B}" v="23" dt="2026-01-09T22:52:56.204"/>
    <p1510:client id="{9C900849-AFCF-C45D-8AB4-6DCD154BE164}" v="20" dt="2026-01-09T17:46:07.904"/>
    <p1510:client id="{A995A02B-EDBA-5417-BA73-81AF184069BC}" v="120" dt="2026-01-09T17:52:45.569"/>
    <p1510:client id="{AC473ADB-EF4A-DA90-5ABB-18E9E9A2ADF8}" v="172" dt="2026-01-09T17:26:11.100"/>
    <p1510:client id="{ADDD1B6C-BF94-A86D-A0A0-9CE342A19C19}" v="25" dt="2026-01-09T16:16:01.316"/>
    <p1510:client id="{C962D8CA-D3FB-C829-2F21-E8C9F74291F6}" v="2" dt="2026-01-09T22:49:48.201"/>
    <p1510:client id="{C963AB8F-F318-F0A8-4F40-25FC61EC8398}" v="22" dt="2026-01-09T16:13:23.559"/>
    <p1510:client id="{CEDE35FB-7B33-63AC-81E1-6744759F8D81}" v="21" dt="2026-01-09T17:49:04.249"/>
    <p1510:client id="{CEEFCAAE-368D-EB1B-A3AF-B4F8AC44B371}" v="134" dt="2026-01-09T19:01:28.122"/>
    <p1510:client id="{D0001CDB-9F9C-CF76-144D-C8C473224FC6}" v="26" dt="2026-01-09T16:10:23.975"/>
    <p1510:client id="{DFC82E5B-5DCC-7AE0-FF81-76C43105A101}" v="19" dt="2026-01-09T19:04:28.177"/>
    <p1510:client id="{E8E12E2C-4255-7482-9C29-EB815F3785D9}" v="21" dt="2026-01-09T22:08:16.790"/>
    <p1510:client id="{EB7E8BAB-7BE5-66B6-EFFB-3779C0CA643C}" v="17" dt="2026-01-09T18:47:03.818"/>
    <p1510:client id="{F6947DE7-9662-EE8F-C6F0-BD571DAD80AC}" v="23" dt="2026-01-09T18:33:40.3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notesMaster" Target="notesMasters/notesMaster1.xml"/><Relationship Id="rId15" Type="http://schemas.openxmlformats.org/officeDocument/2006/relationships/tableStyles" Target="tableStyles.xml"/><Relationship Id="rId10"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font" Target="fonts/font4.fntdata"/><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C962D8CA-D3FB-C829-2F21-E8C9F74291F6}"/>
    <pc:docChg chg="modSld">
      <pc:chgData name="Kristen Wehe" userId="S::kwehe@uplandsoftware.com::71c548a5-196e-4bde-9567-700fef4dffde" providerId="AD" clId="Web-{C962D8CA-D3FB-C829-2F21-E8C9F74291F6}" dt="2026-01-09T22:49:48.186" v="0" actId="20577"/>
      <pc:docMkLst>
        <pc:docMk/>
      </pc:docMkLst>
      <pc:sldChg chg="modSp">
        <pc:chgData name="Kristen Wehe" userId="S::kwehe@uplandsoftware.com::71c548a5-196e-4bde-9567-700fef4dffde" providerId="AD" clId="Web-{C962D8CA-D3FB-C829-2F21-E8C9F74291F6}" dt="2026-01-09T22:49:48.186" v="0" actId="20577"/>
        <pc:sldMkLst>
          <pc:docMk/>
          <pc:sldMk cId="0" sldId="257"/>
        </pc:sldMkLst>
        <pc:spChg chg="mod">
          <ac:chgData name="Kristen Wehe" userId="S::kwehe@uplandsoftware.com::71c548a5-196e-4bde-9567-700fef4dffde" providerId="AD" clId="Web-{C962D8CA-D3FB-C829-2F21-E8C9F74291F6}" dt="2026-01-09T22:49:48.186" v="0" actId="20577"/>
          <ac:spMkLst>
            <pc:docMk/>
            <pc:sldMk cId="0" sldId="257"/>
            <ac:spMk id="7" creationId="{FC1E980A-3AF2-0849-9F92-EB312C06691C}"/>
          </ac:spMkLst>
        </pc:spChg>
      </pc:sldChg>
    </pc:docChg>
  </pc:docChgLst>
  <pc:docChgLst>
    <pc:chgData name="Kristen Wehe" userId="S::kwehe@uplandsoftware.com::71c548a5-196e-4bde-9567-700fef4dffde" providerId="AD" clId="Web-{0052D433-764C-4DEF-A961-4476AB20368B}"/>
    <pc:docChg chg="addSld delSld modSld">
      <pc:chgData name="Kristen Wehe" userId="S::kwehe@uplandsoftware.com::71c548a5-196e-4bde-9567-700fef4dffde" providerId="AD" clId="Web-{0052D433-764C-4DEF-A961-4476AB20368B}" dt="2026-01-09T22:43:55.913" v="264"/>
      <pc:docMkLst>
        <pc:docMk/>
      </pc:docMkLst>
      <pc:sldChg chg="del">
        <pc:chgData name="Kristen Wehe" userId="S::kwehe@uplandsoftware.com::71c548a5-196e-4bde-9567-700fef4dffde" providerId="AD" clId="Web-{0052D433-764C-4DEF-A961-4476AB20368B}" dt="2026-01-09T22:23:22.764" v="16"/>
        <pc:sldMkLst>
          <pc:docMk/>
          <pc:sldMk cId="0" sldId="256"/>
        </pc:sldMkLst>
      </pc:sldChg>
      <pc:sldChg chg="modSp">
        <pc:chgData name="Kristen Wehe" userId="S::kwehe@uplandsoftware.com::71c548a5-196e-4bde-9567-700fef4dffde" providerId="AD" clId="Web-{0052D433-764C-4DEF-A961-4476AB20368B}" dt="2026-01-09T22:43:48.038" v="263" actId="20577"/>
        <pc:sldMkLst>
          <pc:docMk/>
          <pc:sldMk cId="0" sldId="257"/>
        </pc:sldMkLst>
        <pc:spChg chg="mod">
          <ac:chgData name="Kristen Wehe" userId="S::kwehe@uplandsoftware.com::71c548a5-196e-4bde-9567-700fef4dffde" providerId="AD" clId="Web-{0052D433-764C-4DEF-A961-4476AB20368B}" dt="2026-01-09T22:43:48.038" v="263" actId="20577"/>
          <ac:spMkLst>
            <pc:docMk/>
            <pc:sldMk cId="0" sldId="257"/>
            <ac:spMk id="7" creationId="{FC1E980A-3AF2-0849-9F92-EB312C06691C}"/>
          </ac:spMkLst>
        </pc:spChg>
      </pc:sldChg>
      <pc:sldChg chg="del">
        <pc:chgData name="Kristen Wehe" userId="S::kwehe@uplandsoftware.com::71c548a5-196e-4bde-9567-700fef4dffde" providerId="AD" clId="Web-{0052D433-764C-4DEF-A961-4476AB20368B}" dt="2026-01-09T22:22:32.030" v="1"/>
        <pc:sldMkLst>
          <pc:docMk/>
          <pc:sldMk cId="3226953937" sldId="259"/>
        </pc:sldMkLst>
      </pc:sldChg>
      <pc:sldChg chg="modSp add">
        <pc:chgData name="Kristen Wehe" userId="S::kwehe@uplandsoftware.com::71c548a5-196e-4bde-9567-700fef4dffde" providerId="AD" clId="Web-{0052D433-764C-4DEF-A961-4476AB20368B}" dt="2026-01-09T22:23:20.389" v="15" actId="20577"/>
        <pc:sldMkLst>
          <pc:docMk/>
          <pc:sldMk cId="3273425684" sldId="260"/>
        </pc:sldMkLst>
        <pc:spChg chg="mod">
          <ac:chgData name="Kristen Wehe" userId="S::kwehe@uplandsoftware.com::71c548a5-196e-4bde-9567-700fef4dffde" providerId="AD" clId="Web-{0052D433-764C-4DEF-A961-4476AB20368B}" dt="2026-01-09T22:23:20.389" v="15" actId="20577"/>
          <ac:spMkLst>
            <pc:docMk/>
            <pc:sldMk cId="3273425684" sldId="260"/>
            <ac:spMk id="55" creationId="{00000000-0000-0000-0000-000000000000}"/>
          </ac:spMkLst>
        </pc:spChg>
        <pc:spChg chg="mod">
          <ac:chgData name="Kristen Wehe" userId="S::kwehe@uplandsoftware.com::71c548a5-196e-4bde-9567-700fef4dffde" providerId="AD" clId="Web-{0052D433-764C-4DEF-A961-4476AB20368B}" dt="2026-01-09T22:23:15.264" v="14" actId="20577"/>
          <ac:spMkLst>
            <pc:docMk/>
            <pc:sldMk cId="3273425684" sldId="260"/>
            <ac:spMk id="56" creationId="{00000000-0000-0000-0000-000000000000}"/>
          </ac:spMkLst>
        </pc:spChg>
      </pc:sldChg>
      <pc:sldChg chg="add del">
        <pc:chgData name="Kristen Wehe" userId="S::kwehe@uplandsoftware.com::71c548a5-196e-4bde-9567-700fef4dffde" providerId="AD" clId="Web-{0052D433-764C-4DEF-A961-4476AB20368B}" dt="2026-01-09T22:43:55.913" v="264"/>
        <pc:sldMkLst>
          <pc:docMk/>
          <pc:sldMk cId="2125675356" sldId="261"/>
        </pc:sldMkLst>
      </pc:sldChg>
      <pc:sldChg chg="addSp delSp modSp add">
        <pc:chgData name="Kristen Wehe" userId="S::kwehe@uplandsoftware.com::71c548a5-196e-4bde-9567-700fef4dffde" providerId="AD" clId="Web-{0052D433-764C-4DEF-A961-4476AB20368B}" dt="2026-01-09T22:39:26.938" v="204" actId="14100"/>
        <pc:sldMkLst>
          <pc:docMk/>
          <pc:sldMk cId="4218281453" sldId="262"/>
        </pc:sldMkLst>
        <pc:spChg chg="mod">
          <ac:chgData name="Kristen Wehe" userId="S::kwehe@uplandsoftware.com::71c548a5-196e-4bde-9567-700fef4dffde" providerId="AD" clId="Web-{0052D433-764C-4DEF-A961-4476AB20368B}" dt="2026-01-09T22:39:26.938" v="204" actId="14100"/>
          <ac:spMkLst>
            <pc:docMk/>
            <pc:sldMk cId="4218281453" sldId="262"/>
            <ac:spMk id="67" creationId="{00000000-0000-0000-0000-000000000000}"/>
          </ac:spMkLst>
        </pc:spChg>
        <pc:picChg chg="add">
          <ac:chgData name="Kristen Wehe" userId="S::kwehe@uplandsoftware.com::71c548a5-196e-4bde-9567-700fef4dffde" providerId="AD" clId="Web-{0052D433-764C-4DEF-A961-4476AB20368B}" dt="2026-01-09T22:39:20.813" v="203"/>
          <ac:picMkLst>
            <pc:docMk/>
            <pc:sldMk cId="4218281453" sldId="262"/>
            <ac:picMk id="3" creationId="{414F1C40-3B97-8D6C-8A94-CD3197DDB54D}"/>
          </ac:picMkLst>
        </pc:picChg>
        <pc:picChg chg="del">
          <ac:chgData name="Kristen Wehe" userId="S::kwehe@uplandsoftware.com::71c548a5-196e-4bde-9567-700fef4dffde" providerId="AD" clId="Web-{0052D433-764C-4DEF-A961-4476AB20368B}" dt="2026-01-09T22:39:19.876" v="202"/>
          <ac:picMkLst>
            <pc:docMk/>
            <pc:sldMk cId="4218281453" sldId="262"/>
            <ac:picMk id="68" creationId="{00000000-0000-0000-0000-000000000000}"/>
          </ac:picMkLst>
        </pc:picChg>
      </pc:sldChg>
    </pc:docChg>
  </pc:docChgLst>
  <pc:docChgLst>
    <pc:chgData name="Kristen Wehe" userId="S::kwehe@uplandsoftware.com::71c548a5-196e-4bde-9567-700fef4dffde" providerId="AD" clId="Web-{914E45C7-3CCF-16AF-2C98-C0F2FFE6928B}"/>
    <pc:docChg chg="modSld">
      <pc:chgData name="Kristen Wehe" userId="S::kwehe@uplandsoftware.com::71c548a5-196e-4bde-9567-700fef4dffde" providerId="AD" clId="Web-{914E45C7-3CCF-16AF-2C98-C0F2FFE6928B}" dt="2026-01-09T22:52:55.829" v="10" actId="20577"/>
      <pc:docMkLst>
        <pc:docMk/>
      </pc:docMkLst>
      <pc:sldChg chg="modSp">
        <pc:chgData name="Kristen Wehe" userId="S::kwehe@uplandsoftware.com::71c548a5-196e-4bde-9567-700fef4dffde" providerId="AD" clId="Web-{914E45C7-3CCF-16AF-2C98-C0F2FFE6928B}" dt="2026-01-09T22:52:55.829" v="10" actId="20577"/>
        <pc:sldMkLst>
          <pc:docMk/>
          <pc:sldMk cId="0" sldId="257"/>
        </pc:sldMkLst>
        <pc:spChg chg="mod">
          <ac:chgData name="Kristen Wehe" userId="S::kwehe@uplandsoftware.com::71c548a5-196e-4bde-9567-700fef4dffde" providerId="AD" clId="Web-{914E45C7-3CCF-16AF-2C98-C0F2FFE6928B}" dt="2026-01-09T22:52:55.829" v="10" actId="20577"/>
          <ac:spMkLst>
            <pc:docMk/>
            <pc:sldMk cId="0" sldId="257"/>
            <ac:spMk id="7" creationId="{FC1E980A-3AF2-0849-9F92-EB312C06691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478653dead_4_0: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478653dead_4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47a458cf82_1_0: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47a458cf82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r>
              <a:rPr lang="en" sz="3000" b="1" dirty="0">
                <a:latin typeface="Galano Grotesque"/>
                <a:ea typeface="Oswald"/>
                <a:cs typeface="Oswald"/>
                <a:sym typeface="Oswald"/>
              </a:rPr>
              <a:t>How to Use This Sales One-Sheet</a:t>
            </a:r>
            <a:endParaRPr sz="3000" b="1" dirty="0">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The following one-sheets are meant to help you sell Custom Advertiser promotions that drive qualified leads for your clients. We hope these are useful in driving revenue from advertisers that want leads and measurable results. </a:t>
            </a:r>
            <a:endParaRPr lang="en-US"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Promotion Name and Header Graphic</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Time Frame</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these as 3-month packages. If you want to make these longer multi-month promotions you can do that. If you’re looking for something with a shorter time frame to align with programming or a special issue, you can do that as well.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Package</a:t>
            </a:r>
            <a:endParaRPr sz="1600" b="1" dirty="0">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core, email, and social media. If you would like to edit the items in the package to reflect the inventory or capabilities of your media company, go for it!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Pricing</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Prize</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extLst>
      <p:ext uri="{BB962C8B-B14F-4D97-AF65-F5344CB8AC3E}">
        <p14:creationId xmlns:p14="http://schemas.microsoft.com/office/powerpoint/2010/main" val="3273425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5"/>
          <p:cNvSpPr txBox="1"/>
          <p:nvPr/>
        </p:nvSpPr>
        <p:spPr>
          <a:xfrm>
            <a:off x="221325" y="1662290"/>
            <a:ext cx="7300372" cy="8156985"/>
          </a:xfrm>
          <a:prstGeom prst="rect">
            <a:avLst/>
          </a:prstGeom>
          <a:noFill/>
          <a:ln>
            <a:noFill/>
          </a:ln>
        </p:spPr>
        <p:txBody>
          <a:bodyPr spcFirstLastPara="1" wrap="square" lIns="91425" tIns="91425" rIns="91425" bIns="91425" anchor="t" anchorCtr="0">
            <a:noAutofit/>
          </a:bodyPr>
          <a:lstStyle/>
          <a:p>
            <a:pPr algn="ctr"/>
            <a:r>
              <a:rPr lang="en" sz="2200" b="1" dirty="0">
                <a:solidFill>
                  <a:schemeClr val="dk1"/>
                </a:solidFill>
                <a:latin typeface="Galano Grotesque"/>
                <a:ea typeface="Oswald"/>
                <a:cs typeface="Oswald"/>
                <a:sym typeface="Oswald"/>
              </a:rPr>
              <a:t>Home Improvement Photo Contest</a:t>
            </a:r>
            <a:endParaRPr lang="en-US" sz="2200" b="1" dirty="0">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sz="2000" b="1" dirty="0">
                <a:solidFill>
                  <a:schemeClr val="dk1"/>
                </a:solidFill>
                <a:latin typeface="Galano Grotesque"/>
                <a:ea typeface="Oswald"/>
                <a:cs typeface="Oswald"/>
                <a:sym typeface="Oswald"/>
              </a:rPr>
              <a:t>Themes</a:t>
            </a:r>
            <a:endParaRPr sz="2000" b="1" dirty="0">
              <a:solidFill>
                <a:schemeClr val="dk1"/>
              </a:solidFill>
              <a:latin typeface="Galano Grotesque"/>
              <a:ea typeface="Oswald"/>
              <a:cs typeface="Oswald"/>
            </a:endParaRPr>
          </a:p>
          <a:p>
            <a:pPr marL="0" lvl="0" indent="0" algn="ctr">
              <a:lnSpc>
                <a:spcPct val="100000"/>
              </a:lnSpc>
              <a:spcBef>
                <a:spcPts val="0"/>
              </a:spcBef>
              <a:spcAft>
                <a:spcPts val="0"/>
              </a:spcAft>
              <a:buNone/>
            </a:pPr>
            <a:endParaRPr lang="en" sz="2000" b="1" dirty="0">
              <a:solidFill>
                <a:schemeClr val="dk1"/>
              </a:solidFill>
              <a:latin typeface="Galano Grotesque"/>
              <a:ea typeface="Oswald"/>
              <a:cs typeface="Oswald"/>
            </a:endParaRPr>
          </a:p>
          <a:p>
            <a:pPr algn="ctr"/>
            <a:endParaRPr lang="en" sz="700" b="1" dirty="0">
              <a:solidFill>
                <a:schemeClr val="dk1"/>
              </a:solidFill>
              <a:latin typeface="Galano Grotesque"/>
              <a:ea typeface="Muli"/>
              <a:cs typeface="Muli"/>
            </a:endParaRPr>
          </a:p>
          <a:p>
            <a:pPr algn="ctr"/>
            <a:r>
              <a:rPr lang="en" sz="1600" b="1" dirty="0">
                <a:solidFill>
                  <a:schemeClr val="dk1"/>
                </a:solidFill>
                <a:latin typeface="Galano Grotesque"/>
                <a:ea typeface="Muli"/>
                <a:cs typeface="Muli"/>
              </a:rPr>
              <a:t>The Great Pave Off</a:t>
            </a:r>
          </a:p>
          <a:p>
            <a:pPr algn="ctr"/>
            <a:r>
              <a:rPr lang="en" sz="1250" dirty="0">
                <a:solidFill>
                  <a:schemeClr val="dk1"/>
                </a:solidFill>
                <a:latin typeface="Galano Grotesque"/>
                <a:ea typeface="Muli"/>
                <a:cs typeface="Muli"/>
              </a:rPr>
              <a:t>(Re-paving driveways)</a:t>
            </a:r>
          </a:p>
          <a:p>
            <a:pPr algn="ctr"/>
            <a:endParaRPr lang="en" sz="1250" dirty="0">
              <a:solidFill>
                <a:schemeClr val="dk1"/>
              </a:solidFill>
              <a:latin typeface="Galano Grotesque"/>
              <a:ea typeface="Muli"/>
              <a:cs typeface="Muli"/>
            </a:endParaRPr>
          </a:p>
          <a:p>
            <a:pPr algn="ctr"/>
            <a:endParaRPr lang="en-US" sz="700" dirty="0">
              <a:solidFill>
                <a:schemeClr val="dk1"/>
              </a:solidFill>
              <a:latin typeface="Galano Grotesque"/>
            </a:endParaRPr>
          </a:p>
          <a:p>
            <a:pPr algn="ctr"/>
            <a:r>
              <a:rPr lang="en" sz="1600" b="1" dirty="0">
                <a:solidFill>
                  <a:schemeClr val="dk1"/>
                </a:solidFill>
                <a:latin typeface="Galano Grotesque"/>
              </a:rPr>
              <a:t>Rescue My Roof</a:t>
            </a:r>
            <a:endParaRPr lang="en-US" sz="1600" dirty="0">
              <a:solidFill>
                <a:schemeClr val="dk1"/>
              </a:solidFill>
              <a:latin typeface="Galano Grotesque"/>
            </a:endParaRPr>
          </a:p>
          <a:p>
            <a:pPr algn="ctr"/>
            <a:r>
              <a:rPr lang="en" sz="1300" dirty="0">
                <a:solidFill>
                  <a:schemeClr val="dk1"/>
                </a:solidFill>
                <a:latin typeface="Galano Grotesque"/>
              </a:rPr>
              <a:t>(New Roof Giveaway)</a:t>
            </a:r>
          </a:p>
          <a:p>
            <a:pPr algn="ctr"/>
            <a:endParaRPr lang="en" sz="1300" dirty="0">
              <a:solidFill>
                <a:schemeClr val="dk1"/>
              </a:solidFill>
              <a:latin typeface="Galano Grotesque"/>
            </a:endParaRPr>
          </a:p>
          <a:p>
            <a:pPr algn="ctr"/>
            <a:r>
              <a:rPr lang="en" sz="1600" b="1" dirty="0">
                <a:solidFill>
                  <a:schemeClr val="dk1"/>
                </a:solidFill>
                <a:latin typeface="Galano Grotesque"/>
              </a:rPr>
              <a:t>Save My Lawn</a:t>
            </a:r>
            <a:endParaRPr lang="en-US" sz="1600" dirty="0">
              <a:solidFill>
                <a:schemeClr val="dk1"/>
              </a:solidFill>
              <a:latin typeface="Galano Grotesque"/>
            </a:endParaRPr>
          </a:p>
          <a:p>
            <a:pPr algn="ctr"/>
            <a:r>
              <a:rPr lang="en" sz="1300" dirty="0">
                <a:solidFill>
                  <a:schemeClr val="dk1"/>
                </a:solidFill>
                <a:latin typeface="Galano Grotesque"/>
              </a:rPr>
              <a:t>(Lawn Makeover)</a:t>
            </a:r>
            <a:endParaRPr lang="en" dirty="0">
              <a:solidFill>
                <a:schemeClr val="dk1"/>
              </a:solidFill>
            </a:endParaRPr>
          </a:p>
          <a:p>
            <a:pPr algn="ctr"/>
            <a:endParaRPr lang="en" sz="1300" dirty="0">
              <a:solidFill>
                <a:schemeClr val="dk1"/>
              </a:solidFill>
              <a:latin typeface="Galano Grotesque"/>
            </a:endParaRPr>
          </a:p>
          <a:p>
            <a:pPr algn="ctr"/>
            <a:r>
              <a:rPr lang="en" sz="1600" b="1" dirty="0">
                <a:solidFill>
                  <a:schemeClr val="dk1"/>
                </a:solidFill>
                <a:latin typeface="Galano Grotesque"/>
              </a:rPr>
              <a:t>Dream Closet Giveaway</a:t>
            </a:r>
            <a:endParaRPr lang="en-US" sz="1600" dirty="0">
              <a:solidFill>
                <a:schemeClr val="dk1"/>
              </a:solidFill>
              <a:latin typeface="Galano Grotesque"/>
            </a:endParaRPr>
          </a:p>
          <a:p>
            <a:pPr algn="ctr"/>
            <a:r>
              <a:rPr lang="en" sz="1300" dirty="0">
                <a:solidFill>
                  <a:schemeClr val="dk1"/>
                </a:solidFill>
                <a:latin typeface="Galano Grotesque"/>
              </a:rPr>
              <a:t>(New Designer Closet)</a:t>
            </a:r>
          </a:p>
          <a:p>
            <a:pPr algn="ctr"/>
            <a:endParaRPr lang="en" sz="1300" dirty="0">
              <a:solidFill>
                <a:schemeClr val="dk1"/>
              </a:solidFill>
              <a:latin typeface="Galano Grotesque"/>
            </a:endParaRPr>
          </a:p>
          <a:p>
            <a:pPr algn="ctr"/>
            <a:r>
              <a:rPr lang="en" sz="1600" b="1" dirty="0">
                <a:solidFill>
                  <a:schemeClr val="dk1"/>
                </a:solidFill>
                <a:latin typeface="Galano Grotesque"/>
              </a:rPr>
              <a:t>Deck Out Your Dad</a:t>
            </a:r>
            <a:endParaRPr lang="en-US" sz="1600" dirty="0">
              <a:solidFill>
                <a:schemeClr val="dk1"/>
              </a:solidFill>
              <a:latin typeface="Galano Grotesque"/>
            </a:endParaRPr>
          </a:p>
          <a:p>
            <a:pPr algn="ctr"/>
            <a:r>
              <a:rPr lang="en" sz="1300" dirty="0">
                <a:solidFill>
                  <a:schemeClr val="dk1"/>
                </a:solidFill>
                <a:latin typeface="Galano Grotesque"/>
              </a:rPr>
              <a:t>(New Deck Giveaway)</a:t>
            </a:r>
          </a:p>
          <a:p>
            <a:pPr algn="ctr"/>
            <a:endParaRPr lang="en" sz="1300" dirty="0">
              <a:solidFill>
                <a:schemeClr val="dk1"/>
              </a:solidFill>
              <a:latin typeface="Galano Grotesque"/>
            </a:endParaRPr>
          </a:p>
          <a:p>
            <a:pPr algn="ctr"/>
            <a:r>
              <a:rPr lang="en" sz="1600" b="1" dirty="0">
                <a:solidFill>
                  <a:schemeClr val="dk1"/>
                </a:solidFill>
                <a:latin typeface="Galano Grotesque"/>
              </a:rPr>
              <a:t>Ugly Furnace Contest</a:t>
            </a:r>
            <a:endParaRPr lang="en-US" sz="1600" dirty="0">
              <a:solidFill>
                <a:schemeClr val="dk1"/>
              </a:solidFill>
              <a:latin typeface="Galano Grotesque"/>
            </a:endParaRPr>
          </a:p>
          <a:p>
            <a:pPr algn="ctr"/>
            <a:r>
              <a:rPr lang="en" sz="1300" dirty="0">
                <a:solidFill>
                  <a:schemeClr val="dk1"/>
                </a:solidFill>
                <a:latin typeface="Galano Grotesque"/>
              </a:rPr>
              <a:t>(New Furnace Giveaway)</a:t>
            </a:r>
          </a:p>
          <a:p>
            <a:pPr algn="ctr"/>
            <a:endParaRPr lang="en" sz="1300" dirty="0">
              <a:solidFill>
                <a:schemeClr val="dk1"/>
              </a:solidFill>
              <a:latin typeface="Galano Grotesque"/>
            </a:endParaRPr>
          </a:p>
          <a:p>
            <a:pPr algn="ctr"/>
            <a:r>
              <a:rPr lang="en" sz="1600" b="1" dirty="0">
                <a:solidFill>
                  <a:schemeClr val="dk1"/>
                </a:solidFill>
                <a:latin typeface="Galano Grotesque"/>
              </a:rPr>
              <a:t>Ugly AC Contest</a:t>
            </a:r>
            <a:endParaRPr lang="en-US" sz="1600" dirty="0">
              <a:solidFill>
                <a:schemeClr val="dk1"/>
              </a:solidFill>
              <a:latin typeface="Galano Grotesque"/>
            </a:endParaRPr>
          </a:p>
          <a:p>
            <a:pPr algn="ctr"/>
            <a:r>
              <a:rPr lang="en" sz="1300" dirty="0">
                <a:solidFill>
                  <a:schemeClr val="dk1"/>
                </a:solidFill>
                <a:latin typeface="Galano Grotesque"/>
              </a:rPr>
              <a:t>(New AC Giveaway)</a:t>
            </a:r>
          </a:p>
          <a:p>
            <a:pPr algn="ctr"/>
            <a:endParaRPr lang="en" sz="1300" dirty="0">
              <a:solidFill>
                <a:schemeClr val="dk1"/>
              </a:solidFill>
              <a:latin typeface="Galano Grotesque"/>
            </a:endParaRPr>
          </a:p>
          <a:p>
            <a:pPr algn="ctr"/>
            <a:r>
              <a:rPr lang="en" sz="1600" b="1" dirty="0">
                <a:solidFill>
                  <a:schemeClr val="dk1"/>
                </a:solidFill>
                <a:latin typeface="Galano Grotesque"/>
              </a:rPr>
              <a:t>Kitchen Makeover</a:t>
            </a:r>
            <a:endParaRPr lang="en-US" sz="1600" dirty="0">
              <a:solidFill>
                <a:schemeClr val="dk1"/>
              </a:solidFill>
              <a:latin typeface="Galano Grotesque"/>
            </a:endParaRPr>
          </a:p>
          <a:p>
            <a:pPr algn="ctr"/>
            <a:r>
              <a:rPr lang="en" sz="1300" dirty="0">
                <a:solidFill>
                  <a:schemeClr val="dk1"/>
                </a:solidFill>
                <a:latin typeface="Galano Grotesque"/>
              </a:rPr>
              <a:t>($$ Towards Kitchen Makeover)</a:t>
            </a:r>
          </a:p>
          <a:p>
            <a:pPr algn="ctr"/>
            <a:endParaRPr lang="en" sz="1300" dirty="0">
              <a:solidFill>
                <a:schemeClr val="dk1"/>
              </a:solidFill>
              <a:latin typeface="Galano Grotesque"/>
            </a:endParaRPr>
          </a:p>
          <a:p>
            <a:pPr algn="ctr"/>
            <a:r>
              <a:rPr lang="en" sz="1600" b="1" dirty="0">
                <a:solidFill>
                  <a:schemeClr val="dk1"/>
                </a:solidFill>
                <a:latin typeface="Galano Grotesque"/>
              </a:rPr>
              <a:t>Bathroom Makeover</a:t>
            </a:r>
            <a:endParaRPr lang="en-US" sz="1600" dirty="0">
              <a:solidFill>
                <a:schemeClr val="dk1"/>
              </a:solidFill>
              <a:latin typeface="Galano Grotesque"/>
            </a:endParaRPr>
          </a:p>
          <a:p>
            <a:pPr algn="ctr"/>
            <a:r>
              <a:rPr lang="en" sz="1300" dirty="0">
                <a:solidFill>
                  <a:schemeClr val="dk1"/>
                </a:solidFill>
                <a:latin typeface="Galano Grotesque"/>
              </a:rPr>
              <a:t>($$ Towards Bathroom Makeover)</a:t>
            </a:r>
            <a:endParaRPr lang="en" dirty="0">
              <a:solidFill>
                <a:schemeClr val="dk1"/>
              </a:solidFill>
            </a:endParaRPr>
          </a:p>
        </p:txBody>
      </p:sp>
      <p:pic>
        <p:nvPicPr>
          <p:cNvPr id="3" name="Google Shape;62;p14" descr="A roof with a triangle&#10;&#10;AI-generated content may be incorrect.">
            <a:extLst>
              <a:ext uri="{FF2B5EF4-FFF2-40B4-BE49-F238E27FC236}">
                <a16:creationId xmlns:a16="http://schemas.microsoft.com/office/drawing/2014/main" id="{414F1C40-3B97-8D6C-8A94-CD3197DDB54D}"/>
              </a:ext>
            </a:extLst>
          </p:cNvPr>
          <p:cNvPicPr preferRelativeResize="0"/>
          <p:nvPr/>
        </p:nvPicPr>
        <p:blipFill rotWithShape="1">
          <a:blip r:embed="rId3">
            <a:alphaModFix/>
          </a:blip>
          <a:srcRect t="22517" r="1816" b="13747"/>
          <a:stretch/>
        </p:blipFill>
        <p:spPr>
          <a:xfrm>
            <a:off x="217913" y="259375"/>
            <a:ext cx="7301925" cy="1376350"/>
          </a:xfrm>
          <a:prstGeom prst="rect">
            <a:avLst/>
          </a:prstGeom>
          <a:noFill/>
          <a:ln>
            <a:noFill/>
          </a:ln>
        </p:spPr>
      </p:pic>
    </p:spTree>
    <p:extLst>
      <p:ext uri="{BB962C8B-B14F-4D97-AF65-F5344CB8AC3E}">
        <p14:creationId xmlns:p14="http://schemas.microsoft.com/office/powerpoint/2010/main" val="4218281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algn="r"/>
            <a:r>
              <a:rPr lang="en" sz="1800" dirty="0">
                <a:solidFill>
                  <a:schemeClr val="bg1"/>
                </a:solidFill>
                <a:latin typeface="Galano Grotesque"/>
                <a:sym typeface="Oswald Regular"/>
              </a:rPr>
              <a:t>TV</a:t>
            </a:r>
            <a:endParaRPr lang="en-US" dirty="0">
              <a:solidFill>
                <a:schemeClr val="bg1"/>
              </a:solidFill>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9202519"/>
          </a:xfrm>
          <a:prstGeom prst="rect">
            <a:avLst/>
          </a:prstGeom>
          <a:noFill/>
        </p:spPr>
        <p:txBody>
          <a:bodyPr wrap="square" lIns="91440" tIns="45720" rIns="91440" bIns="45720" rtlCol="0" anchor="t">
            <a:spAutoFit/>
          </a:bodyPr>
          <a:lstStyle/>
          <a:p>
            <a:pPr algn="ctr"/>
            <a:r>
              <a:rPr lang="en" sz="2400" b="1" dirty="0">
                <a:solidFill>
                  <a:schemeClr val="dk1"/>
                </a:solidFill>
                <a:latin typeface="Galano Grotesque"/>
                <a:ea typeface="Oswald"/>
                <a:cs typeface="Oswald"/>
                <a:sym typeface="Oswald"/>
              </a:rPr>
              <a:t>Home Improvement Photo Contest</a:t>
            </a:r>
            <a:endParaRPr lang="en" sz="2400" b="1" dirty="0">
              <a:solidFill>
                <a:schemeClr val="dk1"/>
              </a:solidFill>
              <a:latin typeface="Galano Grotesque"/>
              <a:ea typeface="Oswald"/>
              <a:cs typeface="Oswald"/>
            </a:endParaRPr>
          </a:p>
          <a:p>
            <a:pPr algn="ctr"/>
            <a:r>
              <a:rPr lang="en" sz="2000" b="1" dirty="0">
                <a:solidFill>
                  <a:schemeClr val="dk1"/>
                </a:solidFill>
                <a:latin typeface="Galano Grotesque"/>
                <a:ea typeface="Oswald"/>
                <a:cs typeface="Oswald"/>
                <a:sym typeface="Oswald"/>
              </a:rPr>
              <a:t>3 Month Campaign</a:t>
            </a:r>
            <a:endParaRPr lang="en-US" sz="2000" dirty="0">
              <a:solidFill>
                <a:schemeClr val="dk1"/>
              </a:solidFill>
            </a:endParaRPr>
          </a:p>
          <a:p>
            <a:pPr algn="ctr"/>
            <a:endParaRPr lang="en" sz="1100" dirty="0">
              <a:solidFill>
                <a:schemeClr val="dk1"/>
              </a:solidFill>
              <a:latin typeface="Galano Grotesque"/>
              <a:ea typeface="Muli"/>
              <a:cs typeface="Segoe UI"/>
            </a:endParaRPr>
          </a:p>
          <a:p>
            <a:pPr algn="ctr"/>
            <a:r>
              <a:rPr lang="en" sz="1100" dirty="0">
                <a:solidFill>
                  <a:schemeClr val="dk1"/>
                </a:solidFill>
                <a:latin typeface="Galano Grotesque"/>
                <a:ea typeface="Muli"/>
                <a:sym typeface="Muli"/>
              </a:rPr>
              <a:t>Generate leads with this 12-week multimedia campaign including on-air and digital ads, a lead-generating photo contest and an email campaign designed to drive the best results for your business!</a:t>
            </a:r>
            <a:endParaRPr lang="en" dirty="0">
              <a:solidFill>
                <a:schemeClr val="dk1"/>
              </a:solidFill>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Photo Contest</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Sponsor logo on promotional elements (on-air, digital, social, and email) </a:t>
            </a:r>
            <a:endParaRPr lang="en-US" sz="1200" dirty="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a typeface="Muli"/>
              <a:sym typeface="Muli"/>
            </a:endParaRPr>
          </a:p>
          <a:p>
            <a:pPr marL="628650" indent="-171450">
              <a:buFont typeface="Courier New"/>
              <a:buChar char="o"/>
            </a:pPr>
            <a:r>
              <a:rPr lang="en-US" sz="1200" dirty="0">
                <a:solidFill>
                  <a:schemeClr val="dk1"/>
                </a:solidFill>
                <a:latin typeface="Galano Grotesque"/>
                <a:ea typeface="Muli"/>
                <a:sym typeface="Muli"/>
              </a:rPr>
              <a:t>30K run-of-site impressions (for your business) on yourwebsitegoeshere.com during 12-week campaign</a:t>
            </a:r>
            <a:endParaRPr lang="en-US" sz="1200" dirty="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20K run-of-site impressions to promote contest on yourwebsitegoeshere.com during 12-week campaign</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Up to 3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On-Air</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25x :30 on-air commercials weekly (M-F 6a-7p)</a:t>
            </a:r>
            <a:endParaRPr lang="en-US" sz="1200" dirty="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6 mentions in midday news, once every other week (call for entries, winner announcement)</a:t>
            </a:r>
            <a:endParaRPr lang="en-US" sz="1200"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Audio/Video ID in :15 promotional spots, Mon-Fri, 5a-5p (minimum 10/week)</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two promotional emails sent in each campaign (24 total) to our opted-in database of XX,000 (Your Email List Size goes here)</a:t>
            </a:r>
            <a:endParaRPr lang="en-US" sz="1200" dirty="0">
              <a:solidFill>
                <a:schemeClr val="dk1"/>
              </a:solidFill>
              <a:latin typeface="Galano Grotesque"/>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submission round</a:t>
            </a:r>
            <a:endParaRPr lang="en-US" sz="1200" dirty="0">
              <a:solidFill>
                <a:schemeClr val="dk1"/>
              </a:solidFill>
              <a:latin typeface="Galano Grotesque"/>
              <a:ea typeface="Muli"/>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voting round</a:t>
            </a:r>
            <a:endParaRPr lang="en-US" sz="120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dirty="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monospace"/>
              <a:buChar char="o"/>
            </a:pPr>
            <a:r>
              <a:rPr lang="en-US" sz="1200" dirty="0">
                <a:solidFill>
                  <a:schemeClr val="dk1"/>
                </a:solidFill>
                <a:latin typeface="Galano Grotesque"/>
              </a:rPr>
              <a:t>Social media posts with sponsor logo and tag on promotional ad for contest</a:t>
            </a:r>
          </a:p>
          <a:p>
            <a:pPr marL="1085850" lvl="2" indent="-171450">
              <a:buFont typeface="Arial,Sans-Serif"/>
              <a:buChar char="•"/>
            </a:pPr>
            <a:r>
              <a:rPr lang="en-US" sz="1200" dirty="0">
                <a:solidFill>
                  <a:schemeClr val="dk1"/>
                </a:solidFill>
                <a:latin typeface="Galano Grotesque"/>
              </a:rPr>
              <a:t>One at the beginning of the submission round</a:t>
            </a:r>
          </a:p>
          <a:p>
            <a:pPr marL="1085850" lvl="2" indent="-171450">
              <a:buFont typeface="Wingdings,Sans-Serif"/>
              <a:buChar char="§"/>
            </a:pPr>
            <a:r>
              <a:rPr lang="en-US" sz="1200" dirty="0">
                <a:solidFill>
                  <a:schemeClr val="dk1"/>
                </a:solidFill>
                <a:latin typeface="Galano Grotesque"/>
              </a:rPr>
              <a:t>One at the beginning of the voting round</a:t>
            </a:r>
            <a:endParaRPr lang="en-US" dirty="0">
              <a:solidFill>
                <a:schemeClr val="dk1"/>
              </a:solidFill>
            </a:endParaRPr>
          </a:p>
          <a:p>
            <a:endParaRPr lang="en-US" sz="600">
              <a:solidFill>
                <a:schemeClr val="dk1"/>
              </a:solidFill>
              <a:latin typeface="Galano Grotesque"/>
              <a:ea typeface="Muli"/>
            </a:endParaRPr>
          </a:p>
          <a:p>
            <a:r>
              <a:rPr lang="en-US" b="1" dirty="0">
                <a:solidFill>
                  <a:schemeClr val="dk1"/>
                </a:solidFill>
                <a:latin typeface="Galano Grotesque"/>
                <a:ea typeface="Muli"/>
                <a:cs typeface="Segoe UI"/>
                <a:sym typeface="Muli"/>
              </a:rPr>
              <a:t>PRIZE</a:t>
            </a:r>
            <a:r>
              <a:rPr lang="en-US" dirty="0">
                <a:solidFill>
                  <a:schemeClr val="dk1"/>
                </a:solidFill>
                <a:latin typeface="Galano Grotesque"/>
                <a:ea typeface="Muli"/>
                <a:cs typeface="Segoe UI"/>
                <a:sym typeface="Muli"/>
              </a:rPr>
              <a:t>: Home Improvement Makeover valued at up to $10,000</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RUN DATES</a:t>
            </a:r>
            <a:r>
              <a:rPr lang="en-US" dirty="0">
                <a:solidFill>
                  <a:schemeClr val="dk1"/>
                </a:solidFill>
                <a:latin typeface="Galano Grotesque"/>
                <a:ea typeface="Muli"/>
                <a:cs typeface="Segoe UI"/>
                <a:sym typeface="Muli"/>
              </a:rPr>
              <a:t>: Three Month time frame goes here</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VALUE</a:t>
            </a:r>
            <a:r>
              <a:rPr lang="en-US" dirty="0">
                <a:solidFill>
                  <a:schemeClr val="dk1"/>
                </a:solidFill>
                <a:latin typeface="Galano Grotesque"/>
                <a:ea typeface="Muli"/>
                <a:cs typeface="Segoe UI"/>
                <a:sym typeface="Muli"/>
              </a:rPr>
              <a:t>: $XXXX</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INVESTMENT</a:t>
            </a:r>
            <a:r>
              <a:rPr lang="en-US" dirty="0">
                <a:solidFill>
                  <a:schemeClr val="dk1"/>
                </a:solidFill>
                <a:latin typeface="Galano Grotesque"/>
                <a:ea typeface="Muli"/>
                <a:cs typeface="Segoe UI"/>
                <a:sym typeface="Muli"/>
              </a:rPr>
              <a:t>: $5,000 (small market) $10,000 (mid-size market), $20,000 (large market)</a:t>
            </a:r>
            <a:endParaRPr lang="en-US" dirty="0">
              <a:solidFill>
                <a:schemeClr val="dk1"/>
              </a:solidFill>
              <a:latin typeface="Galano Grotesque"/>
              <a:ea typeface="Muli"/>
              <a:cs typeface="Segoe UI"/>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Slides>
  <Notes>3</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Simple Light</vt:lpstr>
      <vt:lpstr>   How to Use This Sales One-Sheet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436</cp:revision>
  <dcterms:modified xsi:type="dcterms:W3CDTF">2026-01-09T22:52:58Z</dcterms:modified>
</cp:coreProperties>
</file>