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3D595945-E9C4-CBAA-682B-B99BB3EE34B8}" v="6" dt="2026-01-09T22:52:45.066"/>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A704999-17D5-69D6-2014-90E6B9BA14F7}" v="23" dt="2026-01-09T22:50:41.085"/>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D595945-E9C4-CBAA-682B-B99BB3EE34B8}"/>
    <pc:docChg chg="modSld">
      <pc:chgData name="" userId="" providerId="" clId="Web-{3D595945-E9C4-CBAA-682B-B99BB3EE34B8}" dt="2026-01-09T22:52:39.456" v="1" actId="20577"/>
      <pc:docMkLst>
        <pc:docMk/>
      </pc:docMkLst>
      <pc:sldChg chg="modSp">
        <pc:chgData name="" userId="" providerId="" clId="Web-{3D595945-E9C4-CBAA-682B-B99BB3EE34B8}" dt="2026-01-09T22:52:39.456" v="1" actId="20577"/>
        <pc:sldMkLst>
          <pc:docMk/>
          <pc:sldMk cId="0" sldId="257"/>
        </pc:sldMkLst>
        <pc:spChg chg="mod">
          <ac:chgData name="" userId="" providerId="" clId="Web-{3D595945-E9C4-CBAA-682B-B99BB3EE34B8}" dt="2026-01-09T22:52:39.456" v="1" actId="20577"/>
          <ac:spMkLst>
            <pc:docMk/>
            <pc:sldMk cId="0" sldId="257"/>
            <ac:spMk id="7" creationId="{FC1E980A-3AF2-0849-9F92-EB312C06691C}"/>
          </ac:spMkLst>
        </pc:spChg>
      </pc:sldChg>
    </pc:docChg>
  </pc:docChgLst>
  <pc:docChgLst>
    <pc:chgData name="Kristen Wehe" userId="S::kwehe@uplandsoftware.com::71c548a5-196e-4bde-9567-700fef4dffde" providerId="AD" clId="Web-{9A704999-17D5-69D6-2014-90E6B9BA14F7}"/>
    <pc:docChg chg="modSld">
      <pc:chgData name="Kristen Wehe" userId="S::kwehe@uplandsoftware.com::71c548a5-196e-4bde-9567-700fef4dffde" providerId="AD" clId="Web-{9A704999-17D5-69D6-2014-90E6B9BA14F7}" dt="2026-01-09T22:50:40.664" v="11" actId="20577"/>
      <pc:docMkLst>
        <pc:docMk/>
      </pc:docMkLst>
      <pc:sldChg chg="modSp">
        <pc:chgData name="Kristen Wehe" userId="S::kwehe@uplandsoftware.com::71c548a5-196e-4bde-9567-700fef4dffde" providerId="AD" clId="Web-{9A704999-17D5-69D6-2014-90E6B9BA14F7}" dt="2026-01-09T22:50:40.664" v="11" actId="20577"/>
        <pc:sldMkLst>
          <pc:docMk/>
          <pc:sldMk cId="0" sldId="257"/>
        </pc:sldMkLst>
        <pc:spChg chg="mod">
          <ac:chgData name="Kristen Wehe" userId="S::kwehe@uplandsoftware.com::71c548a5-196e-4bde-9567-700fef4dffde" providerId="AD" clId="Web-{9A704999-17D5-69D6-2014-90E6B9BA14F7}" dt="2026-01-09T22:50:40.664" v="11" actId="20577"/>
          <ac:spMkLst>
            <pc:docMk/>
            <pc:sldMk cId="0" sldId="257"/>
            <ac:spMk id="7" creationId="{FC1E980A-3AF2-0849-9F92-EB312C06691C}"/>
          </ac:spMkLst>
        </pc:spChg>
        <pc:spChg chg="mod">
          <ac:chgData name="Kristen Wehe" userId="S::kwehe@uplandsoftware.com::71c548a5-196e-4bde-9567-700fef4dffde" providerId="AD" clId="Web-{9A704999-17D5-69D6-2014-90E6B9BA14F7}" dt="2026-01-09T22:49:29.117" v="2"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662290"/>
            <a:ext cx="7300372" cy="8156985"/>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Home Improvement Photo Contest</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a:lnSpc>
                <a:spcPct val="100000"/>
              </a:lnSpc>
              <a:spcBef>
                <a:spcPts val="0"/>
              </a:spcBef>
              <a:spcAft>
                <a:spcPts val="0"/>
              </a:spcAft>
              <a:buNone/>
            </a:pPr>
            <a:endParaRPr lang="en" sz="2000" b="1" dirty="0">
              <a:solidFill>
                <a:schemeClr val="dk1"/>
              </a:solidFill>
              <a:latin typeface="Galano Grotesque"/>
              <a:ea typeface="Oswald"/>
              <a:cs typeface="Oswald"/>
            </a:endParaRPr>
          </a:p>
          <a:p>
            <a:pPr algn="ctr"/>
            <a:endParaRPr lang="en" sz="700" b="1" dirty="0">
              <a:solidFill>
                <a:schemeClr val="dk1"/>
              </a:solidFill>
              <a:latin typeface="Galano Grotesque"/>
              <a:ea typeface="Muli"/>
              <a:cs typeface="Muli"/>
            </a:endParaRPr>
          </a:p>
          <a:p>
            <a:pPr algn="ctr"/>
            <a:r>
              <a:rPr lang="en" sz="1600" b="1" dirty="0">
                <a:solidFill>
                  <a:schemeClr val="dk1"/>
                </a:solidFill>
                <a:latin typeface="Galano Grotesque"/>
                <a:ea typeface="Muli"/>
                <a:cs typeface="Muli"/>
              </a:rPr>
              <a:t>The Great Pave Off</a:t>
            </a:r>
          </a:p>
          <a:p>
            <a:pPr algn="ctr"/>
            <a:r>
              <a:rPr lang="en" sz="1250" dirty="0">
                <a:solidFill>
                  <a:schemeClr val="dk1"/>
                </a:solidFill>
                <a:latin typeface="Galano Grotesque"/>
                <a:ea typeface="Muli"/>
                <a:cs typeface="Muli"/>
              </a:rPr>
              <a:t>(Re-paving driveways)</a:t>
            </a:r>
          </a:p>
          <a:p>
            <a:pPr algn="ctr"/>
            <a:endParaRPr lang="en" sz="1250" dirty="0">
              <a:solidFill>
                <a:schemeClr val="dk1"/>
              </a:solidFill>
              <a:latin typeface="Galano Grotesque"/>
              <a:ea typeface="Muli"/>
              <a:cs typeface="Muli"/>
            </a:endParaRPr>
          </a:p>
          <a:p>
            <a:pPr algn="ctr"/>
            <a:endParaRPr lang="en-US" sz="700" dirty="0">
              <a:solidFill>
                <a:schemeClr val="dk1"/>
              </a:solidFill>
              <a:latin typeface="Galano Grotesque"/>
            </a:endParaRPr>
          </a:p>
          <a:p>
            <a:pPr algn="ctr"/>
            <a:r>
              <a:rPr lang="en" sz="1600" b="1" dirty="0">
                <a:solidFill>
                  <a:schemeClr val="dk1"/>
                </a:solidFill>
                <a:latin typeface="Galano Grotesque"/>
              </a:rPr>
              <a:t>Rescue My Roof</a:t>
            </a:r>
            <a:endParaRPr lang="en-US" sz="1600" dirty="0">
              <a:solidFill>
                <a:schemeClr val="dk1"/>
              </a:solidFill>
              <a:latin typeface="Galano Grotesque"/>
            </a:endParaRPr>
          </a:p>
          <a:p>
            <a:pPr algn="ctr"/>
            <a:r>
              <a:rPr lang="en" sz="1300" dirty="0">
                <a:solidFill>
                  <a:schemeClr val="dk1"/>
                </a:solidFill>
                <a:latin typeface="Galano Grotesque"/>
              </a:rPr>
              <a:t>(New Roof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Save My Lawn</a:t>
            </a:r>
            <a:endParaRPr lang="en-US" sz="1600" dirty="0">
              <a:solidFill>
                <a:schemeClr val="dk1"/>
              </a:solidFill>
              <a:latin typeface="Galano Grotesque"/>
            </a:endParaRPr>
          </a:p>
          <a:p>
            <a:pPr algn="ctr"/>
            <a:r>
              <a:rPr lang="en" sz="1300" dirty="0">
                <a:solidFill>
                  <a:schemeClr val="dk1"/>
                </a:solidFill>
                <a:latin typeface="Galano Grotesque"/>
              </a:rPr>
              <a:t>(Lawn Makeover)</a:t>
            </a:r>
            <a:endParaRPr lang="en" dirty="0">
              <a:solidFill>
                <a:schemeClr val="dk1"/>
              </a:solidFill>
            </a:endParaRPr>
          </a:p>
          <a:p>
            <a:pPr algn="ctr"/>
            <a:endParaRPr lang="en" sz="1300" dirty="0">
              <a:solidFill>
                <a:schemeClr val="dk1"/>
              </a:solidFill>
              <a:latin typeface="Galano Grotesque"/>
            </a:endParaRPr>
          </a:p>
          <a:p>
            <a:pPr algn="ctr"/>
            <a:r>
              <a:rPr lang="en" sz="1600" b="1" dirty="0">
                <a:solidFill>
                  <a:schemeClr val="dk1"/>
                </a:solidFill>
                <a:latin typeface="Galano Grotesque"/>
              </a:rPr>
              <a:t>Dream Closet Giveaway</a:t>
            </a:r>
            <a:endParaRPr lang="en-US" sz="1600" dirty="0">
              <a:solidFill>
                <a:schemeClr val="dk1"/>
              </a:solidFill>
              <a:latin typeface="Galano Grotesque"/>
            </a:endParaRPr>
          </a:p>
          <a:p>
            <a:pPr algn="ctr"/>
            <a:r>
              <a:rPr lang="en" sz="1300" dirty="0">
                <a:solidFill>
                  <a:schemeClr val="dk1"/>
                </a:solidFill>
                <a:latin typeface="Galano Grotesque"/>
              </a:rPr>
              <a:t>(New Designer Closet)</a:t>
            </a:r>
          </a:p>
          <a:p>
            <a:pPr algn="ctr"/>
            <a:endParaRPr lang="en" sz="1300" dirty="0">
              <a:solidFill>
                <a:schemeClr val="dk1"/>
              </a:solidFill>
              <a:latin typeface="Galano Grotesque"/>
            </a:endParaRPr>
          </a:p>
          <a:p>
            <a:pPr algn="ctr"/>
            <a:r>
              <a:rPr lang="en" sz="1600" b="1" dirty="0">
                <a:solidFill>
                  <a:schemeClr val="dk1"/>
                </a:solidFill>
                <a:latin typeface="Galano Grotesque"/>
              </a:rPr>
              <a:t>Deck Out Your Dad</a:t>
            </a:r>
            <a:endParaRPr lang="en-US" sz="1600" dirty="0">
              <a:solidFill>
                <a:schemeClr val="dk1"/>
              </a:solidFill>
              <a:latin typeface="Galano Grotesque"/>
            </a:endParaRPr>
          </a:p>
          <a:p>
            <a:pPr algn="ctr"/>
            <a:r>
              <a:rPr lang="en" sz="1300" dirty="0">
                <a:solidFill>
                  <a:schemeClr val="dk1"/>
                </a:solidFill>
                <a:latin typeface="Galano Grotesque"/>
              </a:rPr>
              <a:t>(New Deck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Furnace Contest</a:t>
            </a:r>
            <a:endParaRPr lang="en-US" sz="1600" dirty="0">
              <a:solidFill>
                <a:schemeClr val="dk1"/>
              </a:solidFill>
              <a:latin typeface="Galano Grotesque"/>
            </a:endParaRPr>
          </a:p>
          <a:p>
            <a:pPr algn="ctr"/>
            <a:r>
              <a:rPr lang="en" sz="1300" dirty="0">
                <a:solidFill>
                  <a:schemeClr val="dk1"/>
                </a:solidFill>
                <a:latin typeface="Galano Grotesque"/>
              </a:rPr>
              <a:t>(New Furnace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AC Contest</a:t>
            </a:r>
            <a:endParaRPr lang="en-US" sz="1600" dirty="0">
              <a:solidFill>
                <a:schemeClr val="dk1"/>
              </a:solidFill>
              <a:latin typeface="Galano Grotesque"/>
            </a:endParaRPr>
          </a:p>
          <a:p>
            <a:pPr algn="ctr"/>
            <a:r>
              <a:rPr lang="en" sz="1300" dirty="0">
                <a:solidFill>
                  <a:schemeClr val="dk1"/>
                </a:solidFill>
                <a:latin typeface="Galano Grotesque"/>
              </a:rPr>
              <a:t>(New AC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Kitchen Makeover</a:t>
            </a:r>
            <a:endParaRPr lang="en-US" sz="1600" dirty="0">
              <a:solidFill>
                <a:schemeClr val="dk1"/>
              </a:solidFill>
              <a:latin typeface="Galano Grotesque"/>
            </a:endParaRPr>
          </a:p>
          <a:p>
            <a:pPr algn="ctr"/>
            <a:r>
              <a:rPr lang="en" sz="1300" dirty="0">
                <a:solidFill>
                  <a:schemeClr val="dk1"/>
                </a:solidFill>
                <a:latin typeface="Galano Grotesque"/>
              </a:rPr>
              <a:t>($$ Towards Kitchen Makeover)</a:t>
            </a:r>
          </a:p>
          <a:p>
            <a:pPr algn="ctr"/>
            <a:endParaRPr lang="en" sz="1300" dirty="0">
              <a:solidFill>
                <a:schemeClr val="dk1"/>
              </a:solidFill>
              <a:latin typeface="Galano Grotesque"/>
            </a:endParaRPr>
          </a:p>
          <a:p>
            <a:pPr algn="ctr"/>
            <a:r>
              <a:rPr lang="en" sz="1600" b="1" dirty="0">
                <a:solidFill>
                  <a:schemeClr val="dk1"/>
                </a:solidFill>
                <a:latin typeface="Galano Grotesque"/>
              </a:rPr>
              <a:t>Bathroom Makeover</a:t>
            </a:r>
            <a:endParaRPr lang="en-US" sz="1600" dirty="0">
              <a:solidFill>
                <a:schemeClr val="dk1"/>
              </a:solidFill>
              <a:latin typeface="Galano Grotesque"/>
            </a:endParaRPr>
          </a:p>
          <a:p>
            <a:pPr algn="ctr"/>
            <a:r>
              <a:rPr lang="en" sz="1300" dirty="0">
                <a:solidFill>
                  <a:schemeClr val="dk1"/>
                </a:solidFill>
                <a:latin typeface="Galano Grotesque"/>
              </a:rPr>
              <a:t>($$ Towards Bathroom Makeover)</a:t>
            </a:r>
            <a:endParaRPr lang="en" dirty="0">
              <a:solidFill>
                <a:schemeClr val="dk1"/>
              </a:solidFill>
            </a:endParaRPr>
          </a:p>
        </p:txBody>
      </p:sp>
      <p:pic>
        <p:nvPicPr>
          <p:cNvPr id="3" name="Google Shape;62;p14" descr="A roof with a triangle&#10;&#10;AI-generated content may be incorrect.">
            <a:extLst>
              <a:ext uri="{FF2B5EF4-FFF2-40B4-BE49-F238E27FC236}">
                <a16:creationId xmlns:a16="http://schemas.microsoft.com/office/drawing/2014/main" id="{414F1C40-3B97-8D6C-8A94-CD3197DDB54D}"/>
              </a:ext>
            </a:extLst>
          </p:cNvPr>
          <p:cNvPicPr preferRelativeResize="0"/>
          <p:nvPr/>
        </p:nvPicPr>
        <p:blipFill rotWithShape="1">
          <a:blip r:embed="rId3">
            <a:alphaModFix/>
          </a:blip>
          <a:srcRect t="22517" r="1816" b="13747"/>
          <a:stretch/>
        </p:blipFill>
        <p:spPr>
          <a:xfrm>
            <a:off x="217913" y="259375"/>
            <a:ext cx="7301925" cy="1376350"/>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Radio</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920251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Home Improvement Photo Contest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on-air and digital ads, a lead-generating photo contest and an email campaign designed to drive the best results for your business!</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Photo Contest</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50x :30 promotional spots weekly (M-F 6a-7p, Sa-Su 8a-4p)</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75x :30 streaming promo spots weekly (M-F 6a-7p, Sa-Su 8a-4p)</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35x :30 on-air commercials weekly (M-F 6a-7p)</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submission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submission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Home Improvement Makeover valued at up to $10,000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441</cp:revision>
  <dcterms:modified xsi:type="dcterms:W3CDTF">2026-01-09T22:52:48Z</dcterms:modified>
</cp:coreProperties>
</file>