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7"/>
  </p:notesMasterIdLst>
  <p:sldIdLst>
    <p:sldId id="256" r:id="rId2"/>
    <p:sldId id="260" r:id="rId3"/>
    <p:sldId id="261" r:id="rId4"/>
    <p:sldId id="262" r:id="rId5"/>
    <p:sldId id="257" r:id="rId6"/>
  </p:sldIdLst>
  <p:sldSz cx="7772400" cy="10058400"/>
  <p:notesSz cx="6858000" cy="9144000"/>
  <p:embeddedFontLst>
    <p:embeddedFont>
      <p:font typeface="Galano Grotesque" panose="020B0604020202020204" charset="0"/>
      <p:regular r:id="rId8"/>
      <p:bold r:id="rId9"/>
      <p:italic r:id="rId10"/>
      <p:boldItalic r:id="rId1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574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6EBB0FE-A029-C214-9011-29C6949AEA5B}" v="127" dt="2026-01-09T17:30:14.701"/>
    <p1510:client id="{196B44AC-C620-376B-E731-FB4BDEFEF3D0}" v="289" dt="2026-01-09T16:52:29.160"/>
    <p1510:client id="{3C3CAD1A-39B3-CDDD-FB29-DA7CD3B98147}" v="12" dt="2026-01-09T22:14:59.755"/>
    <p1510:client id="{4CAE5F2A-A119-AF0E-1D21-391D9270C0A1}" v="11" dt="2026-01-09T22:45:57.749"/>
    <p1510:client id="{5958F89A-2D8E-5F7F-4976-75B8ED2FF0B9}" v="24" dt="2026-01-09T17:06:18.973"/>
    <p1510:client id="{66AB5DB8-CA0A-347E-1458-B4604E96AE65}" v="17" dt="2026-01-09T17:00:34.854"/>
    <p1510:client id="{75593FA8-1AE3-56AD-379F-87AE14907F27}" v="20" dt="2026-01-09T17:31:17.737"/>
    <p1510:client id="{7BD2926E-E15E-BD05-ED12-BC137FAAC200}" v="472" dt="2026-01-09T16:06:11.109"/>
    <p1510:client id="{AC473ADB-EF4A-DA90-5ABB-18E9E9A2ADF8}" v="172" dt="2026-01-09T17:26:11.100"/>
    <p1510:client id="{ADDD1B6C-BF94-A86D-A0A0-9CE342A19C19}" v="25" dt="2026-01-09T16:16:01.316"/>
    <p1510:client id="{C963AB8F-F318-F0A8-4F40-25FC61EC8398}" v="22" dt="2026-01-09T16:13:23.559"/>
    <p1510:client id="{D0001CDB-9F9C-CF76-144D-C8C473224FC6}" v="26" dt="2026-01-09T16:10:23.97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3168"/>
        <p:guide pos="2448"/>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font" Target="fonts/font2.fntdata"/><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risten Wehe" userId="S::kwehe@uplandsoftware.com::71c548a5-196e-4bde-9567-700fef4dffde" providerId="AD" clId="Web-{4CAE5F2A-A119-AF0E-1D21-391D9270C0A1}"/>
    <pc:docChg chg="modSld">
      <pc:chgData name="Kristen Wehe" userId="S::kwehe@uplandsoftware.com::71c548a5-196e-4bde-9567-700fef4dffde" providerId="AD" clId="Web-{4CAE5F2A-A119-AF0E-1D21-391D9270C0A1}" dt="2026-01-09T22:45:56.405" v="4" actId="20577"/>
      <pc:docMkLst>
        <pc:docMk/>
      </pc:docMkLst>
      <pc:sldChg chg="modSp">
        <pc:chgData name="Kristen Wehe" userId="S::kwehe@uplandsoftware.com::71c548a5-196e-4bde-9567-700fef4dffde" providerId="AD" clId="Web-{4CAE5F2A-A119-AF0E-1D21-391D9270C0A1}" dt="2026-01-09T22:45:56.405" v="4" actId="20577"/>
        <pc:sldMkLst>
          <pc:docMk/>
          <pc:sldMk cId="0" sldId="257"/>
        </pc:sldMkLst>
        <pc:spChg chg="mod">
          <ac:chgData name="Kristen Wehe" userId="S::kwehe@uplandsoftware.com::71c548a5-196e-4bde-9567-700fef4dffde" providerId="AD" clId="Web-{4CAE5F2A-A119-AF0E-1D21-391D9270C0A1}" dt="2026-01-09T22:45:56.405" v="4" actId="20577"/>
          <ac:spMkLst>
            <pc:docMk/>
            <pc:sldMk cId="0" sldId="257"/>
            <ac:spMk id="7" creationId="{FC1E980A-3AF2-0849-9F92-EB312C06691C}"/>
          </ac:spMkLst>
        </pc:spChg>
      </pc:sldChg>
    </pc:docChg>
  </pc:docChgLst>
  <pc:docChgLst>
    <pc:chgData name="Kristen Wehe" userId="S::kwehe@uplandsoftware.com::71c548a5-196e-4bde-9567-700fef4dffde" providerId="AD" clId="Web-{AC473ADB-EF4A-DA90-5ABB-18E9E9A2ADF8}"/>
    <pc:docChg chg="addSld delSld modSld sldOrd">
      <pc:chgData name="Kristen Wehe" userId="S::kwehe@uplandsoftware.com::71c548a5-196e-4bde-9567-700fef4dffde" providerId="AD" clId="Web-{AC473ADB-EF4A-DA90-5ABB-18E9E9A2ADF8}" dt="2026-01-09T17:26:11.100" v="117" actId="20577"/>
      <pc:docMkLst>
        <pc:docMk/>
      </pc:docMkLst>
      <pc:sldChg chg="modSp">
        <pc:chgData name="Kristen Wehe" userId="S::kwehe@uplandsoftware.com::71c548a5-196e-4bde-9567-700fef4dffde" providerId="AD" clId="Web-{AC473ADB-EF4A-DA90-5ABB-18E9E9A2ADF8}" dt="2026-01-09T17:12:05.962" v="27" actId="20577"/>
        <pc:sldMkLst>
          <pc:docMk/>
          <pc:sldMk cId="0" sldId="256"/>
        </pc:sldMkLst>
        <pc:spChg chg="mod">
          <ac:chgData name="Kristen Wehe" userId="S::kwehe@uplandsoftware.com::71c548a5-196e-4bde-9567-700fef4dffde" providerId="AD" clId="Web-{AC473ADB-EF4A-DA90-5ABB-18E9E9A2ADF8}" dt="2026-01-09T17:12:05.962" v="27" actId="20577"/>
          <ac:spMkLst>
            <pc:docMk/>
            <pc:sldMk cId="0" sldId="256"/>
            <ac:spMk id="56" creationId="{00000000-0000-0000-0000-000000000000}"/>
          </ac:spMkLst>
        </pc:spChg>
      </pc:sldChg>
      <pc:sldChg chg="modSp">
        <pc:chgData name="Kristen Wehe" userId="S::kwehe@uplandsoftware.com::71c548a5-196e-4bde-9567-700fef4dffde" providerId="AD" clId="Web-{AC473ADB-EF4A-DA90-5ABB-18E9E9A2ADF8}" dt="2026-01-09T17:26:11.100" v="117" actId="20577"/>
        <pc:sldMkLst>
          <pc:docMk/>
          <pc:sldMk cId="0" sldId="257"/>
        </pc:sldMkLst>
        <pc:spChg chg="mod">
          <ac:chgData name="Kristen Wehe" userId="S::kwehe@uplandsoftware.com::71c548a5-196e-4bde-9567-700fef4dffde" providerId="AD" clId="Web-{AC473ADB-EF4A-DA90-5ABB-18E9E9A2ADF8}" dt="2026-01-09T17:26:11.100" v="117" actId="20577"/>
          <ac:spMkLst>
            <pc:docMk/>
            <pc:sldMk cId="0" sldId="257"/>
            <ac:spMk id="7" creationId="{FC1E980A-3AF2-0849-9F92-EB312C06691C}"/>
          </ac:spMkLst>
        </pc:spChg>
        <pc:spChg chg="mod">
          <ac:chgData name="Kristen Wehe" userId="S::kwehe@uplandsoftware.com::71c548a5-196e-4bde-9567-700fef4dffde" providerId="AD" clId="Web-{AC473ADB-EF4A-DA90-5ABB-18E9E9A2ADF8}" dt="2026-01-09T17:07:38.964" v="0" actId="20577"/>
          <ac:spMkLst>
            <pc:docMk/>
            <pc:sldMk cId="0" sldId="257"/>
            <ac:spMk id="63" creationId="{00000000-0000-0000-0000-000000000000}"/>
          </ac:spMkLst>
        </pc:spChg>
      </pc:sldChg>
      <pc:sldChg chg="del">
        <pc:chgData name="Kristen Wehe" userId="S::kwehe@uplandsoftware.com::71c548a5-196e-4bde-9567-700fef4dffde" providerId="AD" clId="Web-{AC473ADB-EF4A-DA90-5ABB-18E9E9A2ADF8}" dt="2026-01-09T17:10:47.275" v="15"/>
        <pc:sldMkLst>
          <pc:docMk/>
          <pc:sldMk cId="271004104" sldId="258"/>
        </pc:sldMkLst>
      </pc:sldChg>
      <pc:sldChg chg="add del">
        <pc:chgData name="Kristen Wehe" userId="S::kwehe@uplandsoftware.com::71c548a5-196e-4bde-9567-700fef4dffde" providerId="AD" clId="Web-{AC473ADB-EF4A-DA90-5ABB-18E9E9A2ADF8}" dt="2026-01-09T17:12:16.055" v="28"/>
        <pc:sldMkLst>
          <pc:docMk/>
          <pc:sldMk cId="3635090173" sldId="259"/>
        </pc:sldMkLst>
      </pc:sldChg>
      <pc:sldChg chg="modSp add">
        <pc:chgData name="Kristen Wehe" userId="S::kwehe@uplandsoftware.com::71c548a5-196e-4bde-9567-700fef4dffde" providerId="AD" clId="Web-{AC473ADB-EF4A-DA90-5ABB-18E9E9A2ADF8}" dt="2026-01-09T17:13:39.821" v="34" actId="1076"/>
        <pc:sldMkLst>
          <pc:docMk/>
          <pc:sldMk cId="3794592946" sldId="260"/>
        </pc:sldMkLst>
        <pc:spChg chg="mod">
          <ac:chgData name="Kristen Wehe" userId="S::kwehe@uplandsoftware.com::71c548a5-196e-4bde-9567-700fef4dffde" providerId="AD" clId="Web-{AC473ADB-EF4A-DA90-5ABB-18E9E9A2ADF8}" dt="2026-01-09T17:12:55.790" v="32" actId="20577"/>
          <ac:spMkLst>
            <pc:docMk/>
            <pc:sldMk cId="3794592946" sldId="260"/>
            <ac:spMk id="61" creationId="{00000000-0000-0000-0000-000000000000}"/>
          </ac:spMkLst>
        </pc:spChg>
        <pc:spChg chg="mod">
          <ac:chgData name="Kristen Wehe" userId="S::kwehe@uplandsoftware.com::71c548a5-196e-4bde-9567-700fef4dffde" providerId="AD" clId="Web-{AC473ADB-EF4A-DA90-5ABB-18E9E9A2ADF8}" dt="2026-01-09T17:13:39.821" v="34" actId="1076"/>
          <ac:spMkLst>
            <pc:docMk/>
            <pc:sldMk cId="3794592946" sldId="260"/>
            <ac:spMk id="63" creationId="{00000000-0000-0000-0000-000000000000}"/>
          </ac:spMkLst>
        </pc:spChg>
        <pc:spChg chg="mod">
          <ac:chgData name="Kristen Wehe" userId="S::kwehe@uplandsoftware.com::71c548a5-196e-4bde-9567-700fef4dffde" providerId="AD" clId="Web-{AC473ADB-EF4A-DA90-5ABB-18E9E9A2ADF8}" dt="2026-01-09T17:13:33.461" v="33" actId="1076"/>
          <ac:spMkLst>
            <pc:docMk/>
            <pc:sldMk cId="3794592946" sldId="260"/>
            <ac:spMk id="64" creationId="{00000000-0000-0000-0000-000000000000}"/>
          </ac:spMkLst>
        </pc:spChg>
      </pc:sldChg>
      <pc:sldChg chg="modSp add">
        <pc:chgData name="Kristen Wehe" userId="S::kwehe@uplandsoftware.com::71c548a5-196e-4bde-9567-700fef4dffde" providerId="AD" clId="Web-{AC473ADB-EF4A-DA90-5ABB-18E9E9A2ADF8}" dt="2026-01-09T17:14:50.820" v="60" actId="20577"/>
        <pc:sldMkLst>
          <pc:docMk/>
          <pc:sldMk cId="3866770000" sldId="261"/>
        </pc:sldMkLst>
        <pc:spChg chg="mod">
          <ac:chgData name="Kristen Wehe" userId="S::kwehe@uplandsoftware.com::71c548a5-196e-4bde-9567-700fef4dffde" providerId="AD" clId="Web-{AC473ADB-EF4A-DA90-5ABB-18E9E9A2ADF8}" dt="2026-01-09T17:14:50.820" v="60" actId="20577"/>
          <ac:spMkLst>
            <pc:docMk/>
            <pc:sldMk cId="3866770000" sldId="261"/>
            <ac:spMk id="69" creationId="{00000000-0000-0000-0000-000000000000}"/>
          </ac:spMkLst>
        </pc:spChg>
      </pc:sldChg>
      <pc:sldChg chg="modSp add">
        <pc:chgData name="Kristen Wehe" userId="S::kwehe@uplandsoftware.com::71c548a5-196e-4bde-9567-700fef4dffde" providerId="AD" clId="Web-{AC473ADB-EF4A-DA90-5ABB-18E9E9A2ADF8}" dt="2026-01-09T17:15:32.945" v="64" actId="20577"/>
        <pc:sldMkLst>
          <pc:docMk/>
          <pc:sldMk cId="1714064827" sldId="262"/>
        </pc:sldMkLst>
        <pc:spChg chg="mod">
          <ac:chgData name="Kristen Wehe" userId="S::kwehe@uplandsoftware.com::71c548a5-196e-4bde-9567-700fef4dffde" providerId="AD" clId="Web-{AC473ADB-EF4A-DA90-5ABB-18E9E9A2ADF8}" dt="2026-01-09T17:15:32.945" v="64" actId="20577"/>
          <ac:spMkLst>
            <pc:docMk/>
            <pc:sldMk cId="1714064827" sldId="262"/>
            <ac:spMk id="75" creationId="{00000000-0000-0000-0000-000000000000}"/>
          </ac:spMkLst>
        </pc:spChg>
      </pc:sldChg>
      <pc:sldChg chg="add ord">
        <pc:chgData name="Kristen Wehe" userId="S::kwehe@uplandsoftware.com::71c548a5-196e-4bde-9567-700fef4dffde" providerId="AD" clId="Web-{AC473ADB-EF4A-DA90-5ABB-18E9E9A2ADF8}" dt="2026-01-09T17:15:47.992" v="65"/>
        <pc:sldMkLst>
          <pc:docMk/>
          <pc:sldMk cId="2289033144" sldId="263"/>
        </pc:sldMkLst>
      </pc:sldChg>
    </pc:docChg>
  </pc:docChgLst>
  <pc:docChgLst>
    <pc:chgData name="Kristen Wehe" userId="S::kwehe@uplandsoftware.com::71c548a5-196e-4bde-9567-700fef4dffde" providerId="AD" clId="Web-{75593FA8-1AE3-56AD-379F-87AE14907F27}"/>
    <pc:docChg chg="delSld modSld sldOrd">
      <pc:chgData name="Kristen Wehe" userId="S::kwehe@uplandsoftware.com::71c548a5-196e-4bde-9567-700fef4dffde" providerId="AD" clId="Web-{75593FA8-1AE3-56AD-379F-87AE14907F27}" dt="2026-01-09T17:31:17.737" v="12"/>
      <pc:docMkLst>
        <pc:docMk/>
      </pc:docMkLst>
      <pc:sldChg chg="modSp ord">
        <pc:chgData name="Kristen Wehe" userId="S::kwehe@uplandsoftware.com::71c548a5-196e-4bde-9567-700fef4dffde" providerId="AD" clId="Web-{75593FA8-1AE3-56AD-379F-87AE14907F27}" dt="2026-01-09T17:31:17.737" v="12"/>
        <pc:sldMkLst>
          <pc:docMk/>
          <pc:sldMk cId="0" sldId="257"/>
        </pc:sldMkLst>
        <pc:spChg chg="mod">
          <ac:chgData name="Kristen Wehe" userId="S::kwehe@uplandsoftware.com::71c548a5-196e-4bde-9567-700fef4dffde" providerId="AD" clId="Web-{75593FA8-1AE3-56AD-379F-87AE14907F27}" dt="2026-01-09T17:31:07.362" v="10" actId="20577"/>
          <ac:spMkLst>
            <pc:docMk/>
            <pc:sldMk cId="0" sldId="257"/>
            <ac:spMk id="7" creationId="{FC1E980A-3AF2-0849-9F92-EB312C06691C}"/>
          </ac:spMkLst>
        </pc:spChg>
      </pc:sldChg>
      <pc:sldChg chg="del">
        <pc:chgData name="Kristen Wehe" userId="S::kwehe@uplandsoftware.com::71c548a5-196e-4bde-9567-700fef4dffde" providerId="AD" clId="Web-{75593FA8-1AE3-56AD-379F-87AE14907F27}" dt="2026-01-09T17:31:13.331" v="11"/>
        <pc:sldMkLst>
          <pc:docMk/>
          <pc:sldMk cId="2289033144" sldId="263"/>
        </pc:sldMkLst>
      </pc:sldChg>
    </pc:docChg>
  </pc:docChgLst>
  <pc:docChgLst>
    <pc:chgData name="Kristen Wehe" userId="S::kwehe@uplandsoftware.com::71c548a5-196e-4bde-9567-700fef4dffde" providerId="AD" clId="Web-{06EBB0FE-A029-C214-9011-29C6949AEA5B}"/>
    <pc:docChg chg="modSld">
      <pc:chgData name="Kristen Wehe" userId="S::kwehe@uplandsoftware.com::71c548a5-196e-4bde-9567-700fef4dffde" providerId="AD" clId="Web-{06EBB0FE-A029-C214-9011-29C6949AEA5B}" dt="2026-01-09T17:30:14.310" v="62" actId="20577"/>
      <pc:docMkLst>
        <pc:docMk/>
      </pc:docMkLst>
      <pc:sldChg chg="modSp">
        <pc:chgData name="Kristen Wehe" userId="S::kwehe@uplandsoftware.com::71c548a5-196e-4bde-9567-700fef4dffde" providerId="AD" clId="Web-{06EBB0FE-A029-C214-9011-29C6949AEA5B}" dt="2026-01-09T17:30:14.310" v="62" actId="20577"/>
        <pc:sldMkLst>
          <pc:docMk/>
          <pc:sldMk cId="0" sldId="257"/>
        </pc:sldMkLst>
        <pc:spChg chg="mod">
          <ac:chgData name="Kristen Wehe" userId="S::kwehe@uplandsoftware.com::71c548a5-196e-4bde-9567-700fef4dffde" providerId="AD" clId="Web-{06EBB0FE-A029-C214-9011-29C6949AEA5B}" dt="2026-01-09T17:30:14.310" v="62" actId="20577"/>
          <ac:spMkLst>
            <pc:docMk/>
            <pc:sldMk cId="0" sldId="257"/>
            <ac:spMk id="7" creationId="{FC1E980A-3AF2-0849-9F92-EB312C06691C}"/>
          </ac:spMkLst>
        </pc:spChg>
      </pc:sldChg>
    </pc:docChg>
  </pc:docChgLst>
  <pc:docChgLst>
    <pc:chgData name="Kristen Wehe" userId="S::kwehe@uplandsoftware.com::71c548a5-196e-4bde-9567-700fef4dffde" providerId="AD" clId="Web-{3C3CAD1A-39B3-CDDD-FB29-DA7CD3B98147}"/>
    <pc:docChg chg="modSld">
      <pc:chgData name="Kristen Wehe" userId="S::kwehe@uplandsoftware.com::71c548a5-196e-4bde-9567-700fef4dffde" providerId="AD" clId="Web-{3C3CAD1A-39B3-CDDD-FB29-DA7CD3B98147}" dt="2026-01-09T22:14:59.740" v="6" actId="20577"/>
      <pc:docMkLst>
        <pc:docMk/>
      </pc:docMkLst>
      <pc:sldChg chg="modSp">
        <pc:chgData name="Kristen Wehe" userId="S::kwehe@uplandsoftware.com::71c548a5-196e-4bde-9567-700fef4dffde" providerId="AD" clId="Web-{3C3CAD1A-39B3-CDDD-FB29-DA7CD3B98147}" dt="2026-01-09T22:14:59.740" v="6" actId="20577"/>
        <pc:sldMkLst>
          <pc:docMk/>
          <pc:sldMk cId="0" sldId="257"/>
        </pc:sldMkLst>
        <pc:spChg chg="mod">
          <ac:chgData name="Kristen Wehe" userId="S::kwehe@uplandsoftware.com::71c548a5-196e-4bde-9567-700fef4dffde" providerId="AD" clId="Web-{3C3CAD1A-39B3-CDDD-FB29-DA7CD3B98147}" dt="2026-01-09T22:14:59.740" v="6" actId="20577"/>
          <ac:spMkLst>
            <pc:docMk/>
            <pc:sldMk cId="0" sldId="257"/>
            <ac:spMk id="7" creationId="{FC1E980A-3AF2-0849-9F92-EB312C06691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g7a4f792647_0_7:notes"/>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g7a4f792647_0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640fcab6d3_0_0: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640fcab6d3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g711e9489f5_0_11:notes"/>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7" name="Google Shape;67;g711e9489f5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g6ebc210c21_0_0:notes"/>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 name="Google Shape;73;g6ebc210c21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5f4cd6c1f9_1_43: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5f4cd6c1f9_1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0"/>
        <p:cNvGrpSpPr/>
        <p:nvPr/>
      </p:nvGrpSpPr>
      <p:grpSpPr>
        <a:xfrm>
          <a:off x="0" y="0"/>
          <a:ext cx="0" cy="0"/>
          <a:chOff x="0" y="0"/>
          <a:chExt cx="0" cy="0"/>
        </a:xfrm>
      </p:grpSpPr>
      <p:sp>
        <p:nvSpPr>
          <p:cNvPr id="11" name="Google Shape;11;p2"/>
          <p:cNvSpPr txBox="1">
            <a:spLocks noGrp="1"/>
          </p:cNvSpPr>
          <p:nvPr>
            <p:ph type="ctrTitle"/>
          </p:nvPr>
        </p:nvSpPr>
        <p:spPr>
          <a:xfrm>
            <a:off x="264952" y="1456058"/>
            <a:ext cx="7242600" cy="40140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2" name="Google Shape;12;p2"/>
          <p:cNvSpPr txBox="1">
            <a:spLocks noGrp="1"/>
          </p:cNvSpPr>
          <p:nvPr>
            <p:ph type="subTitle" idx="1"/>
          </p:nvPr>
        </p:nvSpPr>
        <p:spPr>
          <a:xfrm>
            <a:off x="264945" y="5542289"/>
            <a:ext cx="7242600" cy="1550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3" name="Google Shape;13;p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5"/>
        <p:cNvGrpSpPr/>
        <p:nvPr/>
      </p:nvGrpSpPr>
      <p:grpSpPr>
        <a:xfrm>
          <a:off x="0" y="0"/>
          <a:ext cx="0" cy="0"/>
          <a:chOff x="0" y="0"/>
          <a:chExt cx="0" cy="0"/>
        </a:xfrm>
      </p:grpSpPr>
      <p:sp>
        <p:nvSpPr>
          <p:cNvPr id="46" name="Google Shape;46;p11"/>
          <p:cNvSpPr txBox="1">
            <a:spLocks noGrp="1"/>
          </p:cNvSpPr>
          <p:nvPr>
            <p:ph type="title" hasCustomPrompt="1"/>
          </p:nvPr>
        </p:nvSpPr>
        <p:spPr>
          <a:xfrm>
            <a:off x="264945" y="2163089"/>
            <a:ext cx="7242600" cy="38397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a:spLocks noGrp="1"/>
          </p:cNvSpPr>
          <p:nvPr>
            <p:ph type="body" idx="1"/>
          </p:nvPr>
        </p:nvSpPr>
        <p:spPr>
          <a:xfrm>
            <a:off x="264945" y="6164351"/>
            <a:ext cx="7242600" cy="25437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8" name="Google Shape;48;p11"/>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9"/>
        <p:cNvGrpSpPr/>
        <p:nvPr/>
      </p:nvGrpSpPr>
      <p:grpSpPr>
        <a:xfrm>
          <a:off x="0" y="0"/>
          <a:ext cx="0" cy="0"/>
          <a:chOff x="0" y="0"/>
          <a:chExt cx="0" cy="0"/>
        </a:xfrm>
      </p:grpSpPr>
      <p:sp>
        <p:nvSpPr>
          <p:cNvPr id="50" name="Google Shape;50;p1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4"/>
        <p:cNvGrpSpPr/>
        <p:nvPr/>
      </p:nvGrpSpPr>
      <p:grpSpPr>
        <a:xfrm>
          <a:off x="0" y="0"/>
          <a:ext cx="0" cy="0"/>
          <a:chOff x="0" y="0"/>
          <a:chExt cx="0" cy="0"/>
        </a:xfrm>
      </p:grpSpPr>
      <p:sp>
        <p:nvSpPr>
          <p:cNvPr id="15" name="Google Shape;15;p3"/>
          <p:cNvSpPr txBox="1">
            <a:spLocks noGrp="1"/>
          </p:cNvSpPr>
          <p:nvPr>
            <p:ph type="title"/>
          </p:nvPr>
        </p:nvSpPr>
        <p:spPr>
          <a:xfrm>
            <a:off x="264945" y="4206107"/>
            <a:ext cx="7242600" cy="16461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6" name="Google Shape;16;p3"/>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9" name="Google Shape;19;p4"/>
          <p:cNvSpPr txBox="1">
            <a:spLocks noGrp="1"/>
          </p:cNvSpPr>
          <p:nvPr>
            <p:ph type="body" idx="1"/>
          </p:nvPr>
        </p:nvSpPr>
        <p:spPr>
          <a:xfrm>
            <a:off x="264945" y="2253729"/>
            <a:ext cx="7242600" cy="66810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0" name="Google Shape;20;p4"/>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1"/>
        <p:cNvGrpSpPr/>
        <p:nvPr/>
      </p:nvGrpSpPr>
      <p:grpSpPr>
        <a:xfrm>
          <a:off x="0" y="0"/>
          <a:ext cx="0" cy="0"/>
          <a:chOff x="0" y="0"/>
          <a:chExt cx="0" cy="0"/>
        </a:xfrm>
      </p:grpSpPr>
      <p:sp>
        <p:nvSpPr>
          <p:cNvPr id="22" name="Google Shape;22;p5"/>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3" name="Google Shape;23;p5"/>
          <p:cNvSpPr txBox="1">
            <a:spLocks noGrp="1"/>
          </p:cNvSpPr>
          <p:nvPr>
            <p:ph type="body" idx="1"/>
          </p:nvPr>
        </p:nvSpPr>
        <p:spPr>
          <a:xfrm>
            <a:off x="264945"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body" idx="2"/>
          </p:nvPr>
        </p:nvSpPr>
        <p:spPr>
          <a:xfrm>
            <a:off x="4107540"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5" name="Google Shape;25;p5"/>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6"/>
        <p:cNvGrpSpPr/>
        <p:nvPr/>
      </p:nvGrpSpPr>
      <p:grpSpPr>
        <a:xfrm>
          <a:off x="0" y="0"/>
          <a:ext cx="0" cy="0"/>
          <a:chOff x="0" y="0"/>
          <a:chExt cx="0" cy="0"/>
        </a:xfrm>
      </p:grpSpPr>
      <p:sp>
        <p:nvSpPr>
          <p:cNvPr id="27" name="Google Shape;27;p6"/>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8" name="Google Shape;28;p6"/>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9"/>
        <p:cNvGrpSpPr/>
        <p:nvPr/>
      </p:nvGrpSpPr>
      <p:grpSpPr>
        <a:xfrm>
          <a:off x="0" y="0"/>
          <a:ext cx="0" cy="0"/>
          <a:chOff x="0" y="0"/>
          <a:chExt cx="0" cy="0"/>
        </a:xfrm>
      </p:grpSpPr>
      <p:sp>
        <p:nvSpPr>
          <p:cNvPr id="30" name="Google Shape;30;p7"/>
          <p:cNvSpPr txBox="1">
            <a:spLocks noGrp="1"/>
          </p:cNvSpPr>
          <p:nvPr>
            <p:ph type="title"/>
          </p:nvPr>
        </p:nvSpPr>
        <p:spPr>
          <a:xfrm>
            <a:off x="264945" y="1086507"/>
            <a:ext cx="2386800" cy="14778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1" name="Google Shape;31;p7"/>
          <p:cNvSpPr txBox="1">
            <a:spLocks noGrp="1"/>
          </p:cNvSpPr>
          <p:nvPr>
            <p:ph type="body" idx="1"/>
          </p:nvPr>
        </p:nvSpPr>
        <p:spPr>
          <a:xfrm>
            <a:off x="264945" y="2717440"/>
            <a:ext cx="2386800" cy="62175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2" name="Google Shape;32;p7"/>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3"/>
        <p:cNvGrpSpPr/>
        <p:nvPr/>
      </p:nvGrpSpPr>
      <p:grpSpPr>
        <a:xfrm>
          <a:off x="0" y="0"/>
          <a:ext cx="0" cy="0"/>
          <a:chOff x="0" y="0"/>
          <a:chExt cx="0" cy="0"/>
        </a:xfrm>
      </p:grpSpPr>
      <p:sp>
        <p:nvSpPr>
          <p:cNvPr id="34" name="Google Shape;34;p8"/>
          <p:cNvSpPr txBox="1">
            <a:spLocks noGrp="1"/>
          </p:cNvSpPr>
          <p:nvPr>
            <p:ph type="title"/>
          </p:nvPr>
        </p:nvSpPr>
        <p:spPr>
          <a:xfrm>
            <a:off x="416713" y="880293"/>
            <a:ext cx="5412600" cy="7999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5" name="Google Shape;35;p8"/>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6"/>
        <p:cNvGrpSpPr/>
        <p:nvPr/>
      </p:nvGrpSpPr>
      <p:grpSpPr>
        <a:xfrm>
          <a:off x="0" y="0"/>
          <a:ext cx="0" cy="0"/>
          <a:chOff x="0" y="0"/>
          <a:chExt cx="0" cy="0"/>
        </a:xfrm>
      </p:grpSpPr>
      <p:sp>
        <p:nvSpPr>
          <p:cNvPr id="37" name="Google Shape;37;p9"/>
          <p:cNvSpPr/>
          <p:nvPr/>
        </p:nvSpPr>
        <p:spPr>
          <a:xfrm>
            <a:off x="3886200" y="-244"/>
            <a:ext cx="3886200" cy="100584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9"/>
          <p:cNvSpPr txBox="1">
            <a:spLocks noGrp="1"/>
          </p:cNvSpPr>
          <p:nvPr>
            <p:ph type="title"/>
          </p:nvPr>
        </p:nvSpPr>
        <p:spPr>
          <a:xfrm>
            <a:off x="225675" y="2411542"/>
            <a:ext cx="3438300" cy="28986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9" name="Google Shape;39;p9"/>
          <p:cNvSpPr txBox="1">
            <a:spLocks noGrp="1"/>
          </p:cNvSpPr>
          <p:nvPr>
            <p:ph type="subTitle" idx="1"/>
          </p:nvPr>
        </p:nvSpPr>
        <p:spPr>
          <a:xfrm>
            <a:off x="225675" y="5481569"/>
            <a:ext cx="3438300" cy="24153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40" name="Google Shape;40;p9"/>
          <p:cNvSpPr txBox="1">
            <a:spLocks noGrp="1"/>
          </p:cNvSpPr>
          <p:nvPr>
            <p:ph type="body" idx="2"/>
          </p:nvPr>
        </p:nvSpPr>
        <p:spPr>
          <a:xfrm>
            <a:off x="4198575" y="1415969"/>
            <a:ext cx="3261300" cy="7226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1" name="Google Shape;41;p9"/>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2"/>
        <p:cNvGrpSpPr/>
        <p:nvPr/>
      </p:nvGrpSpPr>
      <p:grpSpPr>
        <a:xfrm>
          <a:off x="0" y="0"/>
          <a:ext cx="0" cy="0"/>
          <a:chOff x="0" y="0"/>
          <a:chExt cx="0" cy="0"/>
        </a:xfrm>
      </p:grpSpPr>
      <p:sp>
        <p:nvSpPr>
          <p:cNvPr id="43" name="Google Shape;43;p10"/>
          <p:cNvSpPr txBox="1">
            <a:spLocks noGrp="1"/>
          </p:cNvSpPr>
          <p:nvPr>
            <p:ph type="body" idx="1"/>
          </p:nvPr>
        </p:nvSpPr>
        <p:spPr>
          <a:xfrm>
            <a:off x="264945" y="8273124"/>
            <a:ext cx="5099100" cy="11832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4" name="Google Shape;44;p10"/>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264945" y="2253729"/>
            <a:ext cx="7242600" cy="66810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pic>
        <p:nvPicPr>
          <p:cNvPr id="9" name="Google Shape;9;p1"/>
          <p:cNvPicPr preferRelativeResize="0"/>
          <p:nvPr/>
        </p:nvPicPr>
        <p:blipFill>
          <a:blip r:embed="rId13">
            <a:alphaModFix/>
          </a:blip>
          <a:stretch>
            <a:fillRect/>
          </a:stretch>
        </p:blipFill>
        <p:spPr>
          <a:xfrm>
            <a:off x="-34650" y="25"/>
            <a:ext cx="7807048" cy="10058375"/>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nationaldaycalendar.com/calendar-at-a-glance/"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55" name="Google Shape;55;p13"/>
          <p:cNvSpPr txBox="1">
            <a:spLocks noGrp="1"/>
          </p:cNvSpPr>
          <p:nvPr>
            <p:ph type="ctrTitle"/>
          </p:nvPr>
        </p:nvSpPr>
        <p:spPr>
          <a:xfrm>
            <a:off x="264900" y="528200"/>
            <a:ext cx="7242600" cy="6720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endParaRPr lang="en-US" sz="2500" b="1" dirty="0">
              <a:latin typeface="Galano Grotesque"/>
              <a:ea typeface="Oswald"/>
              <a:cs typeface="Oswald"/>
            </a:endParaRPr>
          </a:p>
          <a:p>
            <a:pPr marL="0" lvl="0" indent="0" algn="ctr" rtl="0">
              <a:spcBef>
                <a:spcPts val="0"/>
              </a:spcBef>
              <a:spcAft>
                <a:spcPts val="0"/>
              </a:spcAft>
              <a:buNone/>
            </a:pPr>
            <a:endParaRPr sz="2500" b="1" dirty="0">
              <a:latin typeface="Galano Grotesque"/>
              <a:ea typeface="Oswald"/>
              <a:cs typeface="Oswald"/>
            </a:endParaRPr>
          </a:p>
          <a:p>
            <a:pPr marL="0" lvl="0" indent="0" algn="ctr" rtl="0">
              <a:spcBef>
                <a:spcPts val="0"/>
              </a:spcBef>
              <a:spcAft>
                <a:spcPts val="0"/>
              </a:spcAft>
              <a:buNone/>
            </a:pPr>
            <a:endParaRPr sz="2500" b="1" dirty="0">
              <a:latin typeface="Galano Grotesque"/>
              <a:ea typeface="Oswald"/>
              <a:cs typeface="Oswald"/>
            </a:endParaRPr>
          </a:p>
          <a:p>
            <a:pPr marL="0" lvl="0" indent="0" algn="ctr" rtl="0">
              <a:spcBef>
                <a:spcPts val="0"/>
              </a:spcBef>
              <a:spcAft>
                <a:spcPts val="0"/>
              </a:spcAft>
              <a:buNone/>
            </a:pPr>
            <a:r>
              <a:rPr lang="en" sz="3000" b="1">
                <a:latin typeface="Galano Grotesque"/>
                <a:ea typeface="Oswald"/>
                <a:cs typeface="Oswald"/>
                <a:sym typeface="Oswald"/>
              </a:rPr>
              <a:t>How to Use This Sales One-Sheet</a:t>
            </a:r>
            <a:endParaRPr sz="3000" b="1">
              <a:latin typeface="Galano Grotesque"/>
              <a:ea typeface="Oswald"/>
              <a:cs typeface="Oswald"/>
            </a:endParaRPr>
          </a:p>
        </p:txBody>
      </p:sp>
      <p:sp>
        <p:nvSpPr>
          <p:cNvPr id="56" name="Google Shape;56;p13"/>
          <p:cNvSpPr txBox="1"/>
          <p:nvPr/>
        </p:nvSpPr>
        <p:spPr>
          <a:xfrm>
            <a:off x="211050" y="1314250"/>
            <a:ext cx="7350300" cy="8201700"/>
          </a:xfrm>
          <a:prstGeom prst="rect">
            <a:avLst/>
          </a:prstGeom>
          <a:noFill/>
          <a:ln>
            <a:noFill/>
          </a:ln>
        </p:spPr>
        <p:txBody>
          <a:bodyPr spcFirstLastPara="1" wrap="square" lIns="91425" tIns="91425" rIns="91425" bIns="91425" anchor="t" anchorCtr="0">
            <a:noAutofit/>
          </a:bodyPr>
          <a:lstStyle/>
          <a:p>
            <a:r>
              <a:rPr lang="en" sz="1600" dirty="0">
                <a:solidFill>
                  <a:schemeClr val="dk1"/>
                </a:solidFill>
                <a:latin typeface="Galano Grotesque"/>
                <a:ea typeface="Muli"/>
                <a:cs typeface="Muli"/>
                <a:sym typeface="Muli"/>
              </a:rPr>
              <a:t>The following one-sheets are meant to help you sell Recurring Revenue promotions that drive monthly revenue for you and qualified leads for </a:t>
            </a:r>
            <a:r>
              <a:rPr lang="en" sz="1600">
                <a:solidFill>
                  <a:schemeClr val="dk1"/>
                </a:solidFill>
                <a:latin typeface="Galano Grotesque"/>
                <a:ea typeface="Muli"/>
                <a:cs typeface="Muli"/>
                <a:sym typeface="Muli"/>
              </a:rPr>
              <a:t>your clients.</a:t>
            </a:r>
            <a:endParaRPr lang="en-US" sz="1600">
              <a:solidFill>
                <a:schemeClr val="dk1"/>
              </a:solidFill>
              <a:latin typeface="Galano Grotesque"/>
              <a:ea typeface="Muli"/>
              <a:cs typeface="Muli"/>
              <a:sym typeface="Muli"/>
            </a:endParaRPr>
          </a:p>
          <a:p>
            <a:pPr marL="0" lvl="0" indent="0" algn="l">
              <a:lnSpc>
                <a:spcPct val="100000"/>
              </a:lnSpc>
              <a:spcBef>
                <a:spcPts val="0"/>
              </a:spcBef>
              <a:spcAft>
                <a:spcPts val="0"/>
              </a:spcAft>
              <a:buNone/>
            </a:pPr>
            <a:endParaRPr lang="en" sz="900" dirty="0">
              <a:solidFill>
                <a:schemeClr val="dk1"/>
              </a:solidFill>
              <a:latin typeface="Galano Grotesque"/>
              <a:ea typeface="Muli"/>
              <a:cs typeface="Muli"/>
            </a:endParaRPr>
          </a:p>
          <a:p>
            <a:r>
              <a:rPr lang="en" sz="1600">
                <a:solidFill>
                  <a:schemeClr val="dk1"/>
                </a:solidFill>
                <a:latin typeface="Galano Grotesque"/>
              </a:rPr>
              <a:t>We have suggested monthly themes on page 2 (Use nominees from your Best Of to seed these brackets!)</a:t>
            </a:r>
            <a:endParaRPr lang="en-US">
              <a:solidFill>
                <a:schemeClr val="dk1"/>
              </a:solidFill>
            </a:endParaRPr>
          </a:p>
          <a:p>
            <a:pPr marL="0" lvl="0" indent="0" algn="l" rtl="0">
              <a:lnSpc>
                <a:spcPct val="100000"/>
              </a:lnSpc>
              <a:spcBef>
                <a:spcPts val="0"/>
              </a:spcBef>
              <a:spcAft>
                <a:spcPts val="0"/>
              </a:spcAft>
              <a:buNone/>
            </a:pP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r>
              <a:rPr lang="en" sz="1600" b="1">
                <a:solidFill>
                  <a:schemeClr val="dk1"/>
                </a:solidFill>
                <a:latin typeface="Galano Grotesque"/>
                <a:ea typeface="Oswald"/>
                <a:cs typeface="Oswald"/>
                <a:sym typeface="Oswald"/>
              </a:rPr>
              <a:t>Promotion Name and Header Graphic</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a:solidFill>
                  <a:schemeClr val="dk1"/>
                </a:solidFill>
                <a:latin typeface="Galano Grotesque"/>
                <a:ea typeface="Muli"/>
                <a:cs typeface="Muli"/>
                <a:sym typeface="Muli"/>
              </a:rPr>
              <a:t>Yes you can edit the name and/or header graphic of the promotion. Or even the type (e.g. You want to do a sweepstakes instead of a photo contest).</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a:solidFill>
                  <a:schemeClr val="dk1"/>
                </a:solidFill>
                <a:latin typeface="Galano Grotesque"/>
                <a:ea typeface="Oswald"/>
                <a:cs typeface="Oswald"/>
                <a:sym typeface="Oswald"/>
              </a:rPr>
              <a:t>Time Frame</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a:solidFill>
                  <a:schemeClr val="dk1"/>
                </a:solidFill>
                <a:latin typeface="Galano Grotesque"/>
                <a:ea typeface="Muli"/>
                <a:cs typeface="Muli"/>
                <a:sym typeface="Muli"/>
              </a:rPr>
              <a:t>We have these as 12 month packages. If you’re looking for something </a:t>
            </a:r>
            <a:r>
              <a:rPr lang="en" sz="1600" dirty="0">
                <a:solidFill>
                  <a:schemeClr val="dk1"/>
                </a:solidFill>
                <a:latin typeface="Galano Grotesque"/>
                <a:ea typeface="Muli"/>
                <a:cs typeface="Muli"/>
                <a:sym typeface="Muli"/>
              </a:rPr>
              <a:t>with a shorter time frame to align with programming or a special issue, you can adjust the timing of the campaign. </a:t>
            </a: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a:solidFill>
                  <a:schemeClr val="dk1"/>
                </a:solidFill>
                <a:latin typeface="Galano Grotesque"/>
                <a:ea typeface="Oswald"/>
                <a:cs typeface="Oswald"/>
                <a:sym typeface="Oswald"/>
              </a:rPr>
              <a:t>Package</a:t>
            </a:r>
            <a:endParaRPr sz="1600" b="1">
              <a:solidFill>
                <a:schemeClr val="dk1"/>
              </a:solidFill>
              <a:latin typeface="Galano Grotesque"/>
              <a:ea typeface="Oswald"/>
              <a:cs typeface="Oswald"/>
            </a:endParaRPr>
          </a:p>
          <a:p>
            <a:r>
              <a:rPr lang="en" sz="1600" dirty="0">
                <a:solidFill>
                  <a:schemeClr val="dk1"/>
                </a:solidFill>
                <a:latin typeface="Galano Grotesque"/>
                <a:ea typeface="Muli"/>
                <a:cs typeface="Muli"/>
                <a:sym typeface="Muli"/>
              </a:rPr>
              <a:t>We have created packages based on media type that include digital, </a:t>
            </a:r>
            <a:r>
              <a:rPr lang="en" sz="1600">
                <a:solidFill>
                  <a:schemeClr val="dk1"/>
                </a:solidFill>
                <a:latin typeface="Galano Grotesque"/>
                <a:ea typeface="Muli"/>
                <a:cs typeface="Muli"/>
                <a:sym typeface="Muli"/>
              </a:rPr>
              <a:t>core, email, and social media. If you would like to edit the items in the package to </a:t>
            </a:r>
            <a:r>
              <a:rPr lang="en" sz="1600" dirty="0">
                <a:solidFill>
                  <a:schemeClr val="dk1"/>
                </a:solidFill>
                <a:latin typeface="Galano Grotesque"/>
                <a:ea typeface="Muli"/>
                <a:cs typeface="Muli"/>
                <a:sym typeface="Muli"/>
              </a:rPr>
              <a:t>reflect the inventory or capabilities of your media company, go for it! </a:t>
            </a: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a:solidFill>
                  <a:schemeClr val="dk1"/>
                </a:solidFill>
                <a:latin typeface="Galano Grotesque"/>
                <a:ea typeface="Oswald"/>
                <a:cs typeface="Oswald"/>
                <a:sym typeface="Oswald"/>
              </a:rPr>
              <a:t>Pricing</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a:solidFill>
                  <a:schemeClr val="dk1"/>
                </a:solidFill>
                <a:latin typeface="Galano Grotesque"/>
                <a:ea typeface="Muli"/>
                <a:cs typeface="Muli"/>
                <a:sym typeface="Muli"/>
              </a:rPr>
              <a:t>We have created pricing tiers based on small, mid-size and large markets. These pricing tiers are an average of what we see our partners charging for custom promotions. Feel free to adjust these pricing tiers based on your market size, media type, promotion length, unique package, and what you feel the market can bear in terms of pricing. </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a:solidFill>
                  <a:schemeClr val="dk1"/>
                </a:solidFill>
                <a:latin typeface="Galano Grotesque"/>
                <a:ea typeface="Oswald"/>
                <a:cs typeface="Oswald"/>
                <a:sym typeface="Oswald"/>
              </a:rPr>
              <a:t>Prize</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a:solidFill>
                  <a:schemeClr val="dk1"/>
                </a:solidFill>
                <a:latin typeface="Galano Grotesque"/>
                <a:ea typeface="Muli"/>
                <a:cs typeface="Muli"/>
                <a:sym typeface="Muli"/>
              </a:rPr>
              <a:t>A suggested prize is on each one-sheet. You can adjust the prize based on what your advertiser can offer. Remember with prizes: Relevance + Value = Participation. When discussing prizes with your advertisers don’t forget to ask them about co-op dollars they may be able to acquire. That can offset the cost of pricing and prizes for them! </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6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endParaRPr sz="1600" b="1" dirty="0">
              <a:solidFill>
                <a:schemeClr val="dk1"/>
              </a:solidFill>
              <a:latin typeface="Galano Grotesque"/>
              <a:ea typeface="Oswald"/>
              <a:cs typeface="Oswa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14"/>
          <p:cNvSpPr txBox="1"/>
          <p:nvPr/>
        </p:nvSpPr>
        <p:spPr>
          <a:xfrm>
            <a:off x="221325" y="1367075"/>
            <a:ext cx="7295100" cy="6924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None/>
            </a:pPr>
            <a:r>
              <a:rPr lang="en" sz="2200" b="1">
                <a:solidFill>
                  <a:schemeClr val="dk1"/>
                </a:solidFill>
                <a:latin typeface="Galano Grotesque"/>
                <a:ea typeface="Oswald"/>
                <a:cs typeface="Oswald"/>
                <a:sym typeface="Oswald"/>
              </a:rPr>
              <a:t>Food Bracket </a:t>
            </a:r>
            <a:r>
              <a:rPr lang="en" sz="2000" b="1">
                <a:solidFill>
                  <a:schemeClr val="dk1"/>
                </a:solidFill>
                <a:latin typeface="Galano Grotesque"/>
                <a:ea typeface="Oswald"/>
                <a:cs typeface="Oswald"/>
                <a:sym typeface="Oswald"/>
              </a:rPr>
              <a:t>Themes</a:t>
            </a:r>
            <a:endParaRPr lang="en-US" sz="2000" b="1">
              <a:solidFill>
                <a:schemeClr val="dk1"/>
              </a:solidFill>
              <a:latin typeface="Galano Grotesque"/>
              <a:ea typeface="Oswald"/>
              <a:cs typeface="Oswald"/>
            </a:endParaRPr>
          </a:p>
          <a:p>
            <a:pPr marL="0" lvl="0" indent="0" algn="ctr" rtl="0">
              <a:lnSpc>
                <a:spcPct val="100000"/>
              </a:lnSpc>
              <a:spcBef>
                <a:spcPts val="0"/>
              </a:spcBef>
              <a:spcAft>
                <a:spcPts val="0"/>
              </a:spcAft>
              <a:buNone/>
            </a:pPr>
            <a:r>
              <a:rPr lang="en" b="1" u="sng" dirty="0">
                <a:solidFill>
                  <a:schemeClr val="hlink"/>
                </a:solidFill>
                <a:latin typeface="Galano Grotesque"/>
                <a:ea typeface="Muli"/>
                <a:cs typeface="Muli"/>
                <a:sym typeface="Muli"/>
                <a:hlinkClick r:id="rId3"/>
              </a:rPr>
              <a:t>National Food Day Calendar </a:t>
            </a:r>
            <a:endParaRPr sz="1100">
              <a:solidFill>
                <a:schemeClr val="hlink"/>
              </a:solidFill>
              <a:latin typeface="Galano Grotesque"/>
              <a:ea typeface="Muli"/>
              <a:cs typeface="Muli"/>
              <a:hlinkClick r:id="rId3"/>
            </a:endParaRPr>
          </a:p>
        </p:txBody>
      </p:sp>
      <p:pic>
        <p:nvPicPr>
          <p:cNvPr id="62" name="Google Shape;62;p14"/>
          <p:cNvPicPr preferRelativeResize="0"/>
          <p:nvPr/>
        </p:nvPicPr>
        <p:blipFill rotWithShape="1">
          <a:blip r:embed="rId4">
            <a:alphaModFix/>
          </a:blip>
          <a:srcRect t="14130" b="37674"/>
          <a:stretch/>
        </p:blipFill>
        <p:spPr>
          <a:xfrm>
            <a:off x="221313" y="265275"/>
            <a:ext cx="7295127" cy="1101800"/>
          </a:xfrm>
          <a:prstGeom prst="rect">
            <a:avLst/>
          </a:prstGeom>
          <a:noFill/>
          <a:ln>
            <a:noFill/>
          </a:ln>
        </p:spPr>
      </p:pic>
      <p:sp>
        <p:nvSpPr>
          <p:cNvPr id="63" name="Google Shape;63;p14"/>
          <p:cNvSpPr txBox="1"/>
          <p:nvPr/>
        </p:nvSpPr>
        <p:spPr>
          <a:xfrm>
            <a:off x="419754" y="2155200"/>
            <a:ext cx="3339600" cy="5443200"/>
          </a:xfrm>
          <a:prstGeom prst="rect">
            <a:avLst/>
          </a:prstGeom>
          <a:noFill/>
          <a:ln>
            <a:noFill/>
          </a:ln>
        </p:spPr>
        <p:txBody>
          <a:bodyPr spcFirstLastPara="1" wrap="square" lIns="91425" tIns="91425" rIns="91425" bIns="91425" anchor="t" anchorCtr="0">
            <a:noAutofit/>
          </a:bodyPr>
          <a:lstStyle/>
          <a:p>
            <a:pPr marL="0" lvl="0" indent="0" algn="ctr" rtl="0">
              <a:lnSpc>
                <a:spcPct val="97000"/>
              </a:lnSpc>
              <a:spcBef>
                <a:spcPts val="0"/>
              </a:spcBef>
              <a:spcAft>
                <a:spcPts val="0"/>
              </a:spcAft>
              <a:buNone/>
            </a:pPr>
            <a:r>
              <a:rPr lang="en" sz="1200" b="1">
                <a:solidFill>
                  <a:schemeClr val="dk1"/>
                </a:solidFill>
                <a:latin typeface="Galano Grotesque"/>
                <a:ea typeface="Muli"/>
                <a:cs typeface="Muli"/>
                <a:sym typeface="Muli"/>
              </a:rPr>
              <a:t>January</a:t>
            </a:r>
            <a:endParaRPr lang="en-US" sz="1200" b="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Bloody Mary Battle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i="1">
                <a:solidFill>
                  <a:schemeClr val="dk1"/>
                </a:solidFill>
                <a:latin typeface="Galano Grotesque"/>
                <a:ea typeface="Muli"/>
                <a:cs typeface="Muli"/>
                <a:sym typeface="Muli"/>
              </a:rPr>
              <a:t>(Bloody Mary Day is Jan. 1)</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Bagel Battle </a:t>
            </a:r>
            <a:r>
              <a:rPr lang="en" sz="1200" i="1">
                <a:solidFill>
                  <a:schemeClr val="dk1"/>
                </a:solidFill>
                <a:latin typeface="Galano Grotesque"/>
                <a:ea typeface="Muli"/>
                <a:cs typeface="Muli"/>
                <a:sym typeface="Muli"/>
              </a:rPr>
              <a:t>(Bagel Day is Jan. 15)</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None/>
            </a:pPr>
            <a:endParaRPr sz="1200" dirty="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b="1">
                <a:solidFill>
                  <a:schemeClr val="dk1"/>
                </a:solidFill>
                <a:latin typeface="Galano Grotesque"/>
                <a:ea typeface="Muli"/>
                <a:cs typeface="Muli"/>
                <a:sym typeface="Muli"/>
              </a:rPr>
              <a:t>February</a:t>
            </a:r>
            <a:endParaRPr sz="1200" b="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Pizza Battle </a:t>
            </a:r>
            <a:r>
              <a:rPr lang="en" sz="1200" i="1">
                <a:solidFill>
                  <a:schemeClr val="dk1"/>
                </a:solidFill>
                <a:latin typeface="Galano Grotesque"/>
                <a:ea typeface="Muli"/>
                <a:cs typeface="Muli"/>
                <a:sym typeface="Muli"/>
              </a:rPr>
              <a:t>(Pizza Day is Feb.9)</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Margarita Mayhem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i="1">
                <a:solidFill>
                  <a:schemeClr val="dk1"/>
                </a:solidFill>
                <a:latin typeface="Galano Grotesque"/>
                <a:ea typeface="Muli"/>
                <a:cs typeface="Muli"/>
                <a:sym typeface="Muli"/>
              </a:rPr>
              <a:t>(Margarita Day is Feb. 22)</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Mardi Gras Mania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endParaRPr sz="1200" dirty="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b="1">
                <a:solidFill>
                  <a:schemeClr val="dk1"/>
                </a:solidFill>
                <a:latin typeface="Galano Grotesque"/>
                <a:ea typeface="Muli"/>
                <a:cs typeface="Muli"/>
                <a:sym typeface="Muli"/>
              </a:rPr>
              <a:t>March</a:t>
            </a:r>
            <a:endParaRPr sz="1200" b="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Irish Pub Brawl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i="1">
                <a:solidFill>
                  <a:schemeClr val="dk1"/>
                </a:solidFill>
                <a:latin typeface="Galano Grotesque"/>
                <a:ea typeface="Muli"/>
                <a:cs typeface="Muli"/>
                <a:sym typeface="Muli"/>
              </a:rPr>
              <a:t>(St. Patrick’s Day is March 17) </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Fried Chicken Battle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i="1">
                <a:solidFill>
                  <a:schemeClr val="dk1"/>
                </a:solidFill>
                <a:latin typeface="Galano Grotesque"/>
                <a:ea typeface="Muli"/>
                <a:cs typeface="Muli"/>
                <a:sym typeface="Muli"/>
              </a:rPr>
              <a:t>(Poultry Day is March 19)</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None/>
            </a:pPr>
            <a:endParaRPr sz="1200" dirty="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b="1">
                <a:solidFill>
                  <a:schemeClr val="dk1"/>
                </a:solidFill>
                <a:latin typeface="Galano Grotesque"/>
                <a:ea typeface="Muli"/>
                <a:cs typeface="Muli"/>
                <a:sym typeface="Muli"/>
              </a:rPr>
              <a:t>April</a:t>
            </a:r>
            <a:endParaRPr sz="1200" b="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Battle of the Brews </a:t>
            </a:r>
            <a:r>
              <a:rPr lang="en" sz="1200" i="1">
                <a:solidFill>
                  <a:schemeClr val="dk1"/>
                </a:solidFill>
                <a:latin typeface="Galano Grotesque"/>
                <a:ea typeface="Muli"/>
                <a:cs typeface="Muli"/>
                <a:sym typeface="Muli"/>
              </a:rPr>
              <a:t>(Beer Day is April 7)</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Spring Cocktail Challenge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Easter Brunch Battle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Waffle Brawl</a:t>
            </a:r>
            <a:r>
              <a:rPr lang="en" sz="1200" i="1">
                <a:solidFill>
                  <a:schemeClr val="dk1"/>
                </a:solidFill>
                <a:latin typeface="Galano Grotesque"/>
                <a:ea typeface="Muli"/>
                <a:cs typeface="Muli"/>
                <a:sym typeface="Muli"/>
              </a:rPr>
              <a:t> (Waffle Day is Aug. 24)</a:t>
            </a:r>
            <a:r>
              <a:rPr lang="en" sz="1200" dirty="0">
                <a:solidFill>
                  <a:schemeClr val="dk1"/>
                </a:solidFill>
                <a:latin typeface="Galano Grotesque"/>
                <a:ea typeface="Muli"/>
                <a:cs typeface="Muli"/>
                <a:sym typeface="Muli"/>
              </a:rPr>
              <a:t> </a:t>
            </a:r>
            <a:endParaRPr sz="1200" dirty="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Coffee House Challenge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i="1">
                <a:solidFill>
                  <a:schemeClr val="dk1"/>
                </a:solidFill>
                <a:latin typeface="Galano Grotesque"/>
                <a:ea typeface="Muli"/>
                <a:cs typeface="Muli"/>
                <a:sym typeface="Muli"/>
              </a:rPr>
              <a:t>(Coffee Day is Aug. 29)</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None/>
            </a:pPr>
            <a:endParaRPr sz="1200" dirty="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b="1">
                <a:solidFill>
                  <a:schemeClr val="dk1"/>
                </a:solidFill>
                <a:latin typeface="Galano Grotesque"/>
                <a:ea typeface="Muli"/>
                <a:cs typeface="Muli"/>
                <a:sym typeface="Muli"/>
              </a:rPr>
              <a:t>May</a:t>
            </a:r>
            <a:endParaRPr sz="1200" b="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Mexican Food Showdown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i="1">
                <a:solidFill>
                  <a:schemeClr val="dk1"/>
                </a:solidFill>
                <a:latin typeface="Galano Grotesque"/>
                <a:ea typeface="Muli"/>
                <a:cs typeface="Muli"/>
                <a:sym typeface="Muli"/>
              </a:rPr>
              <a:t>(Cinco de Mayo is May 5) </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Bakery Brawl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i="1">
                <a:solidFill>
                  <a:schemeClr val="dk1"/>
                </a:solidFill>
                <a:latin typeface="Galano Grotesque"/>
                <a:ea typeface="Muli"/>
                <a:cs typeface="Muli"/>
                <a:sym typeface="Muli"/>
              </a:rPr>
              <a:t>(World Baking Day is May 17)</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Ultimate Wine Fight </a:t>
            </a:r>
            <a:r>
              <a:rPr lang="en" sz="1200" i="1">
                <a:solidFill>
                  <a:schemeClr val="dk1"/>
                </a:solidFill>
                <a:latin typeface="Galano Grotesque"/>
                <a:ea typeface="Muli"/>
                <a:cs typeface="Muli"/>
                <a:sym typeface="Muli"/>
              </a:rPr>
              <a:t>(Wine Day is May 25)</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Battle of the Burgers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i="1">
                <a:solidFill>
                  <a:schemeClr val="dk1"/>
                </a:solidFill>
                <a:latin typeface="Galano Grotesque"/>
                <a:ea typeface="Muli"/>
                <a:cs typeface="Muli"/>
                <a:sym typeface="Muli"/>
              </a:rPr>
              <a:t>(Hamburger Day is May 28)</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None/>
            </a:pPr>
            <a:endParaRPr sz="1200" dirty="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b="1">
                <a:solidFill>
                  <a:schemeClr val="dk1"/>
                </a:solidFill>
                <a:latin typeface="Galano Grotesque"/>
                <a:ea typeface="Muli"/>
                <a:cs typeface="Muli"/>
                <a:sym typeface="Muli"/>
              </a:rPr>
              <a:t>June</a:t>
            </a:r>
            <a:endParaRPr sz="1200" b="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The Great Donut Debate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i="1">
                <a:solidFill>
                  <a:schemeClr val="dk1"/>
                </a:solidFill>
                <a:latin typeface="Galano Grotesque"/>
                <a:ea typeface="Muli"/>
                <a:cs typeface="Muli"/>
                <a:sym typeface="Muli"/>
              </a:rPr>
              <a:t>(Donut Day is June 5)</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Summer Cocktail Challenge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Patio Battle </a:t>
            </a:r>
            <a:r>
              <a:rPr lang="en" sz="1200" i="1">
                <a:solidFill>
                  <a:schemeClr val="dk1"/>
                </a:solidFill>
                <a:latin typeface="Galano Grotesque"/>
                <a:ea typeface="Muli"/>
                <a:cs typeface="Muli"/>
                <a:sym typeface="Muli"/>
              </a:rPr>
              <a:t>(Patio Day is June 3)</a:t>
            </a:r>
            <a:endParaRPr sz="1200" i="1">
              <a:solidFill>
                <a:schemeClr val="dk1"/>
              </a:solidFill>
              <a:latin typeface="Galano Grotesque"/>
              <a:ea typeface="Muli"/>
              <a:cs typeface="Muli"/>
            </a:endParaRPr>
          </a:p>
        </p:txBody>
      </p:sp>
      <p:sp>
        <p:nvSpPr>
          <p:cNvPr id="64" name="Google Shape;64;p14"/>
          <p:cNvSpPr txBox="1"/>
          <p:nvPr/>
        </p:nvSpPr>
        <p:spPr>
          <a:xfrm>
            <a:off x="4007239" y="2155200"/>
            <a:ext cx="3339600" cy="5443200"/>
          </a:xfrm>
          <a:prstGeom prst="rect">
            <a:avLst/>
          </a:prstGeom>
          <a:noFill/>
          <a:ln>
            <a:noFill/>
          </a:ln>
        </p:spPr>
        <p:txBody>
          <a:bodyPr spcFirstLastPara="1" wrap="square" lIns="91425" tIns="91425" rIns="91425" bIns="91425" anchor="t" anchorCtr="0">
            <a:noAutofit/>
          </a:bodyPr>
          <a:lstStyle/>
          <a:p>
            <a:pPr marL="0" lvl="0" indent="0" algn="ctr" rtl="0">
              <a:lnSpc>
                <a:spcPct val="97000"/>
              </a:lnSpc>
              <a:spcBef>
                <a:spcPts val="0"/>
              </a:spcBef>
              <a:spcAft>
                <a:spcPts val="0"/>
              </a:spcAft>
              <a:buClr>
                <a:schemeClr val="dk1"/>
              </a:buClr>
              <a:buSzPts val="1100"/>
              <a:buFont typeface="Arial"/>
              <a:buNone/>
            </a:pPr>
            <a:r>
              <a:rPr lang="en" sz="1200" b="1">
                <a:solidFill>
                  <a:schemeClr val="dk1"/>
                </a:solidFill>
                <a:latin typeface="Galano Grotesque"/>
                <a:ea typeface="Muli"/>
                <a:cs typeface="Muli"/>
                <a:sym typeface="Muli"/>
              </a:rPr>
              <a:t>July</a:t>
            </a:r>
            <a:endParaRPr lang="en-US" sz="1200" b="1">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a:solidFill>
                  <a:schemeClr val="dk1"/>
                </a:solidFill>
                <a:latin typeface="Galano Grotesque"/>
                <a:ea typeface="Muli"/>
                <a:cs typeface="Muli"/>
                <a:sym typeface="Muli"/>
              </a:rPr>
              <a:t>BBQ Battle </a:t>
            </a:r>
            <a:r>
              <a:rPr lang="en" sz="1200" i="1">
                <a:solidFill>
                  <a:schemeClr val="dk1"/>
                </a:solidFill>
                <a:latin typeface="Galano Grotesque"/>
                <a:ea typeface="Muli"/>
                <a:cs typeface="Muli"/>
                <a:sym typeface="Muli"/>
              </a:rPr>
              <a:t>(Barbecue Day is July 4)</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French Fry Face-Off </a:t>
            </a:r>
            <a:endParaRPr sz="120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i="1">
                <a:solidFill>
                  <a:schemeClr val="dk1"/>
                </a:solidFill>
                <a:latin typeface="Galano Grotesque"/>
                <a:ea typeface="Muli"/>
                <a:cs typeface="Muli"/>
                <a:sym typeface="Muli"/>
              </a:rPr>
              <a:t>(French Fry Day is July 13)</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a:solidFill>
                  <a:schemeClr val="dk1"/>
                </a:solidFill>
                <a:latin typeface="Galano Grotesque"/>
                <a:ea typeface="Muli"/>
                <a:cs typeface="Muli"/>
                <a:sym typeface="Muli"/>
              </a:rPr>
              <a:t>Ice Cream Debate </a:t>
            </a:r>
            <a:r>
              <a:rPr lang="en" sz="1200" i="1">
                <a:solidFill>
                  <a:schemeClr val="dk1"/>
                </a:solidFill>
                <a:latin typeface="Galano Grotesque"/>
                <a:ea typeface="Muli"/>
                <a:cs typeface="Muli"/>
                <a:sym typeface="Muli"/>
              </a:rPr>
              <a:t>(Ice Cream Day is July 19)</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endParaRPr sz="1200" b="1" dirty="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b="1">
                <a:solidFill>
                  <a:schemeClr val="dk1"/>
                </a:solidFill>
                <a:latin typeface="Galano Grotesque"/>
                <a:ea typeface="Muli"/>
                <a:cs typeface="Muli"/>
                <a:sym typeface="Muli"/>
              </a:rPr>
              <a:t>August</a:t>
            </a:r>
            <a:endParaRPr sz="120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a:solidFill>
                  <a:schemeClr val="dk1"/>
                </a:solidFill>
                <a:latin typeface="Galano Grotesque"/>
                <a:ea typeface="Muli"/>
                <a:cs typeface="Muli"/>
                <a:sym typeface="Muli"/>
              </a:rPr>
              <a:t>Kids’ Menu Mania</a:t>
            </a:r>
            <a:endParaRPr sz="120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a:solidFill>
                  <a:schemeClr val="dk1"/>
                </a:solidFill>
                <a:latin typeface="Galano Grotesque"/>
                <a:ea typeface="Muli"/>
                <a:cs typeface="Muli"/>
                <a:sym typeface="Muli"/>
              </a:rPr>
              <a:t>Food Truck Face-Off </a:t>
            </a:r>
            <a:endParaRPr sz="120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endParaRPr sz="1200" b="1" dirty="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b="1">
                <a:solidFill>
                  <a:schemeClr val="dk1"/>
                </a:solidFill>
                <a:latin typeface="Galano Grotesque"/>
                <a:ea typeface="Muli"/>
                <a:cs typeface="Muli"/>
                <a:sym typeface="Muli"/>
              </a:rPr>
              <a:t>September</a:t>
            </a:r>
            <a:endParaRPr sz="1200" b="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Tailgate Food </a:t>
            </a:r>
            <a:endParaRPr sz="120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i="1">
                <a:solidFill>
                  <a:schemeClr val="dk1"/>
                </a:solidFill>
                <a:latin typeface="Galano Grotesque"/>
                <a:ea typeface="Muli"/>
                <a:cs typeface="Muli"/>
                <a:sym typeface="Muli"/>
              </a:rPr>
              <a:t>(National Tailgating Day is Sep. 5)</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a:solidFill>
                  <a:schemeClr val="dk1"/>
                </a:solidFill>
                <a:latin typeface="Galano Grotesque"/>
                <a:ea typeface="Muli"/>
                <a:cs typeface="Muli"/>
                <a:sym typeface="Muli"/>
              </a:rPr>
              <a:t>Tailgate Cocktail Challenge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Breakfast Battle </a:t>
            </a:r>
            <a:endParaRPr sz="120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i="1">
                <a:solidFill>
                  <a:schemeClr val="dk1"/>
                </a:solidFill>
                <a:latin typeface="Galano Grotesque"/>
                <a:ea typeface="Muli"/>
                <a:cs typeface="Muli"/>
                <a:sym typeface="Muli"/>
              </a:rPr>
              <a:t>(Breakfast Day is Sep. 26)</a:t>
            </a:r>
            <a:r>
              <a:rPr lang="en" sz="1200" dirty="0">
                <a:solidFill>
                  <a:schemeClr val="dk1"/>
                </a:solidFill>
                <a:latin typeface="Galano Grotesque"/>
                <a:ea typeface="Muli"/>
                <a:cs typeface="Muli"/>
                <a:sym typeface="Muli"/>
              </a:rPr>
              <a:t> </a:t>
            </a:r>
            <a:endParaRPr sz="1200" dirty="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endParaRPr sz="1200" dirty="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b="1">
                <a:solidFill>
                  <a:schemeClr val="dk1"/>
                </a:solidFill>
                <a:latin typeface="Galano Grotesque"/>
                <a:ea typeface="Muli"/>
                <a:cs typeface="Muli"/>
                <a:sym typeface="Muli"/>
              </a:rPr>
              <a:t>October</a:t>
            </a:r>
            <a:endParaRPr sz="1200" b="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Top Taco Spots Showdown </a:t>
            </a:r>
            <a:endParaRPr sz="120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i="1">
                <a:solidFill>
                  <a:schemeClr val="dk1"/>
                </a:solidFill>
                <a:latin typeface="Galano Grotesque"/>
                <a:ea typeface="Muli"/>
                <a:cs typeface="Muli"/>
                <a:sym typeface="Muli"/>
              </a:rPr>
              <a:t>(Taco Day Oct. 4)</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a:solidFill>
                  <a:schemeClr val="dk1"/>
                </a:solidFill>
                <a:latin typeface="Galano Grotesque"/>
                <a:ea typeface="Muli"/>
                <a:cs typeface="Muli"/>
                <a:sym typeface="Muli"/>
              </a:rPr>
              <a:t>Fall Cocktail Challenge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Vegetarian Showdown </a:t>
            </a:r>
            <a:endParaRPr sz="120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i="1">
                <a:solidFill>
                  <a:schemeClr val="dk1"/>
                </a:solidFill>
                <a:latin typeface="Galano Grotesque"/>
                <a:ea typeface="Muli"/>
                <a:cs typeface="Muli"/>
                <a:sym typeface="Muli"/>
              </a:rPr>
              <a:t>(Vegetarian Day is Oct. 1)</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endParaRPr sz="1200" b="1" dirty="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b="1">
                <a:solidFill>
                  <a:schemeClr val="dk1"/>
                </a:solidFill>
                <a:latin typeface="Galano Grotesque"/>
                <a:ea typeface="Muli"/>
                <a:cs typeface="Muli"/>
                <a:sym typeface="Muli"/>
              </a:rPr>
              <a:t>November</a:t>
            </a:r>
            <a:endParaRPr sz="1200" b="1">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a:solidFill>
                  <a:schemeClr val="dk1"/>
                </a:solidFill>
                <a:latin typeface="Galano Grotesque"/>
                <a:ea typeface="Muli"/>
                <a:cs typeface="Muli"/>
                <a:sym typeface="Muli"/>
              </a:rPr>
              <a:t>Dessert Showdown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Fast Food Favorites </a:t>
            </a:r>
            <a:endParaRPr sz="120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i="1">
                <a:solidFill>
                  <a:schemeClr val="dk1"/>
                </a:solidFill>
                <a:latin typeface="Galano Grotesque"/>
                <a:ea typeface="Muli"/>
                <a:cs typeface="Muli"/>
                <a:sym typeface="Muli"/>
              </a:rPr>
              <a:t>(Fast Food Day is Nov.16)</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Sandwich Showdown </a:t>
            </a:r>
            <a:endParaRPr sz="120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i="1">
                <a:solidFill>
                  <a:schemeClr val="dk1"/>
                </a:solidFill>
                <a:latin typeface="Galano Grotesque"/>
                <a:ea typeface="Muli"/>
                <a:cs typeface="Muli"/>
                <a:sym typeface="Muli"/>
              </a:rPr>
              <a:t>(Sandwich Day is Nov. 3)</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Chinese Take-Out Battle </a:t>
            </a:r>
            <a:endParaRPr sz="120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i="1">
                <a:solidFill>
                  <a:schemeClr val="dk1"/>
                </a:solidFill>
                <a:latin typeface="Galano Grotesque"/>
                <a:ea typeface="Muli"/>
                <a:cs typeface="Muli"/>
                <a:sym typeface="Muli"/>
              </a:rPr>
              <a:t>(Chinese Take-Out Day is Nov. 5)</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endParaRPr sz="1200" dirty="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b="1">
                <a:solidFill>
                  <a:schemeClr val="dk1"/>
                </a:solidFill>
                <a:latin typeface="Galano Grotesque"/>
                <a:ea typeface="Muli"/>
                <a:cs typeface="Muli"/>
                <a:sym typeface="Muli"/>
              </a:rPr>
              <a:t>December</a:t>
            </a:r>
            <a:endParaRPr sz="1200" b="1">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a:solidFill>
                  <a:schemeClr val="dk1"/>
                </a:solidFill>
                <a:latin typeface="Galano Grotesque"/>
                <a:ea typeface="Muli"/>
                <a:cs typeface="Muli"/>
                <a:sym typeface="Muli"/>
              </a:rPr>
              <a:t>Cookie Challenge (Cookie Day is Dec. 4)</a:t>
            </a:r>
            <a:endParaRPr sz="120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a:solidFill>
                  <a:schemeClr val="dk1"/>
                </a:solidFill>
                <a:latin typeface="Galano Grotesque"/>
                <a:ea typeface="Muli"/>
                <a:cs typeface="Muli"/>
                <a:sym typeface="Muli"/>
              </a:rPr>
              <a:t>Bartender Brawl (Bartender Day is Dec. 5) </a:t>
            </a:r>
            <a:endParaRPr sz="120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a:solidFill>
                  <a:schemeClr val="dk1"/>
                </a:solidFill>
                <a:latin typeface="Galano Grotesque"/>
                <a:ea typeface="Muli"/>
                <a:cs typeface="Muli"/>
                <a:sym typeface="Muli"/>
              </a:rPr>
              <a:t>Winter Cocktail Challenge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endParaRPr sz="1200" b="1" dirty="0">
              <a:solidFill>
                <a:schemeClr val="dk1"/>
              </a:solidFill>
              <a:latin typeface="Galano Grotesque"/>
              <a:ea typeface="Muli"/>
              <a:cs typeface="Muli"/>
            </a:endParaRPr>
          </a:p>
        </p:txBody>
      </p:sp>
    </p:spTree>
    <p:extLst>
      <p:ext uri="{BB962C8B-B14F-4D97-AF65-F5344CB8AC3E}">
        <p14:creationId xmlns:p14="http://schemas.microsoft.com/office/powerpoint/2010/main" val="37945929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69" name="Google Shape;69;p15"/>
          <p:cNvSpPr txBox="1"/>
          <p:nvPr/>
        </p:nvSpPr>
        <p:spPr>
          <a:xfrm>
            <a:off x="221325" y="1367075"/>
            <a:ext cx="7295100" cy="84522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None/>
            </a:pPr>
            <a:r>
              <a:rPr lang="en" sz="3200" b="1">
                <a:solidFill>
                  <a:schemeClr val="dk1"/>
                </a:solidFill>
                <a:latin typeface="Galano Grotesque"/>
                <a:ea typeface="Oswald"/>
                <a:cs typeface="Oswald"/>
                <a:sym typeface="Oswald"/>
              </a:rPr>
              <a:t>Food Bracket</a:t>
            </a:r>
            <a:endParaRPr lang="en-US" sz="3200" b="1">
              <a:solidFill>
                <a:schemeClr val="dk1"/>
              </a:solidFill>
              <a:latin typeface="Galano Grotesque"/>
              <a:ea typeface="Oswald"/>
              <a:cs typeface="Oswald"/>
            </a:endParaRPr>
          </a:p>
          <a:p>
            <a:pPr marL="0" lvl="0" indent="0" algn="ctr" rtl="0">
              <a:lnSpc>
                <a:spcPct val="100000"/>
              </a:lnSpc>
              <a:spcBef>
                <a:spcPts val="0"/>
              </a:spcBef>
              <a:spcAft>
                <a:spcPts val="0"/>
              </a:spcAft>
              <a:buNone/>
            </a:pPr>
            <a:r>
              <a:rPr lang="en" sz="3200" b="1">
                <a:solidFill>
                  <a:schemeClr val="dk1"/>
                </a:solidFill>
                <a:latin typeface="Galano Grotesque"/>
                <a:ea typeface="Oswald"/>
                <a:cs typeface="Oswald"/>
                <a:sym typeface="Oswald"/>
              </a:rPr>
              <a:t>Sponsor Ideas</a:t>
            </a:r>
            <a:endParaRPr sz="3200">
              <a:solidFill>
                <a:schemeClr val="dk1"/>
              </a:solidFill>
              <a:latin typeface="Galano Grotesque"/>
              <a:ea typeface="Muli"/>
              <a:cs typeface="Muli"/>
            </a:endParaRPr>
          </a:p>
          <a:p>
            <a:pPr marL="0" lvl="0" indent="0" algn="l" rtl="0">
              <a:lnSpc>
                <a:spcPct val="100000"/>
              </a:lnSpc>
              <a:spcBef>
                <a:spcPts val="0"/>
              </a:spcBef>
              <a:spcAft>
                <a:spcPts val="0"/>
              </a:spcAft>
              <a:buNone/>
            </a:pPr>
            <a:endParaRPr sz="900" b="1"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250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2400" b="1">
                <a:solidFill>
                  <a:schemeClr val="dk1"/>
                </a:solidFill>
                <a:latin typeface="Galano Grotesque"/>
                <a:ea typeface="Muli"/>
                <a:cs typeface="Muli"/>
                <a:sym typeface="Muli"/>
              </a:rPr>
              <a:t>Convention &amp; Visitor Bureaus, Tourism Bureaus</a:t>
            </a:r>
            <a:endParaRPr sz="2400" b="1">
              <a:solidFill>
                <a:schemeClr val="dk1"/>
              </a:solidFill>
              <a:latin typeface="Galano Grotesque"/>
              <a:ea typeface="Muli"/>
              <a:cs typeface="Muli"/>
            </a:endParaRPr>
          </a:p>
          <a:p>
            <a:pPr marL="0" lvl="0" indent="0" algn="ctr">
              <a:lnSpc>
                <a:spcPct val="100000"/>
              </a:lnSpc>
              <a:spcBef>
                <a:spcPts val="0"/>
              </a:spcBef>
              <a:spcAft>
                <a:spcPts val="0"/>
              </a:spcAft>
              <a:buNone/>
            </a:pPr>
            <a:endParaRPr lang="en" sz="2400" b="1" dirty="0">
              <a:solidFill>
                <a:schemeClr val="dk1"/>
              </a:solidFill>
              <a:latin typeface="Galano Grotesque"/>
              <a:ea typeface="Muli"/>
              <a:cs typeface="Muli"/>
            </a:endParaRPr>
          </a:p>
          <a:p>
            <a:pPr marL="0" lvl="0" indent="0" algn="ctr">
              <a:lnSpc>
                <a:spcPct val="100000"/>
              </a:lnSpc>
              <a:spcBef>
                <a:spcPts val="0"/>
              </a:spcBef>
              <a:spcAft>
                <a:spcPts val="0"/>
              </a:spcAft>
              <a:buNone/>
            </a:pPr>
            <a:r>
              <a:rPr lang="en" sz="2400" b="1">
                <a:solidFill>
                  <a:schemeClr val="dk1"/>
                </a:solidFill>
                <a:latin typeface="Galano Grotesque"/>
                <a:ea typeface="Muli"/>
                <a:cs typeface="Muli"/>
              </a:rPr>
              <a:t>Financial</a:t>
            </a:r>
            <a:endParaRPr lang="en" sz="2400" b="1" dirty="0">
              <a:solidFill>
                <a:schemeClr val="dk1"/>
              </a:solidFill>
              <a:latin typeface="Galano Grotesque"/>
              <a:ea typeface="Muli"/>
              <a:cs typeface="Muli"/>
            </a:endParaRPr>
          </a:p>
          <a:p>
            <a:pPr algn="ctr"/>
            <a:endParaRPr lang="en" sz="2400" b="1" dirty="0">
              <a:solidFill>
                <a:schemeClr val="dk1"/>
              </a:solidFill>
              <a:latin typeface="Galano Grotesque"/>
              <a:ea typeface="Muli"/>
              <a:cs typeface="Muli"/>
            </a:endParaRPr>
          </a:p>
          <a:p>
            <a:pPr algn="ctr"/>
            <a:r>
              <a:rPr lang="en" sz="2400" b="1">
                <a:solidFill>
                  <a:schemeClr val="dk1"/>
                </a:solidFill>
                <a:latin typeface="Galano Grotesque"/>
                <a:ea typeface="Muli"/>
                <a:cs typeface="Muli"/>
              </a:rPr>
              <a:t>Real Estate</a:t>
            </a:r>
            <a:endParaRPr lang="en" sz="2400" b="1" dirty="0">
              <a:solidFill>
                <a:schemeClr val="dk1"/>
              </a:solidFill>
              <a:latin typeface="Galano Grotesque"/>
              <a:ea typeface="Muli"/>
              <a:cs typeface="Muli"/>
            </a:endParaRPr>
          </a:p>
          <a:p>
            <a:pPr algn="ctr"/>
            <a:endParaRPr lang="en" sz="2400" dirty="0">
              <a:solidFill>
                <a:schemeClr val="dk1"/>
              </a:solidFill>
              <a:latin typeface="Galano Grotesque"/>
              <a:ea typeface="Muli"/>
              <a:cs typeface="Muli"/>
              <a:sym typeface="Muli"/>
            </a:endParaRPr>
          </a:p>
          <a:p>
            <a:pPr marL="0" lvl="0" indent="0" algn="ctr" rtl="0">
              <a:lnSpc>
                <a:spcPct val="100000"/>
              </a:lnSpc>
              <a:spcBef>
                <a:spcPts val="0"/>
              </a:spcBef>
              <a:spcAft>
                <a:spcPts val="0"/>
              </a:spcAft>
              <a:buNone/>
            </a:pPr>
            <a:r>
              <a:rPr lang="en" sz="2400" b="1">
                <a:solidFill>
                  <a:schemeClr val="dk1"/>
                </a:solidFill>
                <a:latin typeface="Galano Grotesque"/>
                <a:ea typeface="Muli"/>
                <a:cs typeface="Muli"/>
                <a:sym typeface="Muli"/>
              </a:rPr>
              <a:t>Grocery, Specialty Grocery Stores</a:t>
            </a:r>
            <a:endParaRPr sz="2400" b="1">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2400">
                <a:solidFill>
                  <a:schemeClr val="dk1"/>
                </a:solidFill>
                <a:latin typeface="Galano Grotesque"/>
                <a:ea typeface="Muli"/>
                <a:cs typeface="Muli"/>
                <a:sym typeface="Muli"/>
              </a:rPr>
              <a:t>(meat, seafood, health food, etc.)</a:t>
            </a:r>
            <a:endParaRPr sz="240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240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2400" b="1">
                <a:solidFill>
                  <a:schemeClr val="dk1"/>
                </a:solidFill>
                <a:latin typeface="Galano Grotesque"/>
                <a:ea typeface="Muli"/>
                <a:cs typeface="Muli"/>
                <a:sym typeface="Muli"/>
              </a:rPr>
              <a:t>Beer, Wine, and Liquor Distributors</a:t>
            </a:r>
            <a:endParaRPr sz="2400" b="1">
              <a:solidFill>
                <a:schemeClr val="dk1"/>
              </a:solidFill>
              <a:latin typeface="Galano Grotesque"/>
              <a:ea typeface="Muli"/>
              <a:cs typeface="Muli"/>
            </a:endParaRPr>
          </a:p>
          <a:p>
            <a:pPr marL="0" lvl="0" indent="0" algn="ctr" rtl="0">
              <a:lnSpc>
                <a:spcPct val="100000"/>
              </a:lnSpc>
              <a:spcBef>
                <a:spcPts val="0"/>
              </a:spcBef>
              <a:spcAft>
                <a:spcPts val="0"/>
              </a:spcAft>
              <a:buNone/>
            </a:pPr>
            <a:endParaRPr sz="240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2400" b="1">
                <a:solidFill>
                  <a:schemeClr val="dk1"/>
                </a:solidFill>
                <a:latin typeface="Galano Grotesque"/>
                <a:ea typeface="Muli"/>
                <a:cs typeface="Muli"/>
                <a:sym typeface="Muli"/>
              </a:rPr>
              <a:t>Drink Mix Companies</a:t>
            </a:r>
            <a:endParaRPr sz="2400" b="1">
              <a:solidFill>
                <a:schemeClr val="dk1"/>
              </a:solidFill>
              <a:latin typeface="Galano Grotesque"/>
              <a:ea typeface="Muli"/>
              <a:cs typeface="Muli"/>
            </a:endParaRPr>
          </a:p>
          <a:p>
            <a:pPr marL="0" lvl="0" indent="0" algn="l" rtl="0">
              <a:lnSpc>
                <a:spcPct val="100000"/>
              </a:lnSpc>
              <a:spcBef>
                <a:spcPts val="0"/>
              </a:spcBef>
              <a:spcAft>
                <a:spcPts val="0"/>
              </a:spcAft>
              <a:buNone/>
            </a:pPr>
            <a:endParaRPr sz="240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24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240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24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2400" b="1" dirty="0">
              <a:solidFill>
                <a:schemeClr val="dk1"/>
              </a:solidFill>
              <a:latin typeface="Galano Grotesque"/>
              <a:ea typeface="Muli"/>
              <a:cs typeface="Muli"/>
            </a:endParaRPr>
          </a:p>
          <a:p>
            <a:pPr marL="0" lvl="0" indent="0" algn="l" rtl="0">
              <a:spcBef>
                <a:spcPts val="0"/>
              </a:spcBef>
              <a:spcAft>
                <a:spcPts val="0"/>
              </a:spcAft>
              <a:buClr>
                <a:schemeClr val="dk1"/>
              </a:buClr>
              <a:buSzPts val="1100"/>
              <a:buFont typeface="Arial"/>
              <a:buNone/>
            </a:pPr>
            <a:endParaRPr sz="24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2400" dirty="0">
              <a:solidFill>
                <a:schemeClr val="dk1"/>
              </a:solidFill>
              <a:latin typeface="Galano Grotesque"/>
              <a:ea typeface="Muli"/>
              <a:cs typeface="Muli"/>
            </a:endParaRPr>
          </a:p>
        </p:txBody>
      </p:sp>
      <p:pic>
        <p:nvPicPr>
          <p:cNvPr id="70" name="Google Shape;70;p15"/>
          <p:cNvPicPr preferRelativeResize="0"/>
          <p:nvPr/>
        </p:nvPicPr>
        <p:blipFill rotWithShape="1">
          <a:blip r:embed="rId3">
            <a:alphaModFix/>
          </a:blip>
          <a:srcRect t="14130" b="37674"/>
          <a:stretch/>
        </p:blipFill>
        <p:spPr>
          <a:xfrm>
            <a:off x="221313" y="265275"/>
            <a:ext cx="7295127" cy="1101800"/>
          </a:xfrm>
          <a:prstGeom prst="rect">
            <a:avLst/>
          </a:prstGeom>
          <a:noFill/>
          <a:ln>
            <a:noFill/>
          </a:ln>
        </p:spPr>
      </p:pic>
    </p:spTree>
    <p:extLst>
      <p:ext uri="{BB962C8B-B14F-4D97-AF65-F5344CB8AC3E}">
        <p14:creationId xmlns:p14="http://schemas.microsoft.com/office/powerpoint/2010/main" val="38667700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
        <p:nvSpPr>
          <p:cNvPr id="75" name="Google Shape;75;p16"/>
          <p:cNvSpPr txBox="1"/>
          <p:nvPr/>
        </p:nvSpPr>
        <p:spPr>
          <a:xfrm>
            <a:off x="221325" y="1367075"/>
            <a:ext cx="7295100" cy="84522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None/>
            </a:pPr>
            <a:r>
              <a:rPr lang="en" sz="2000" b="1">
                <a:solidFill>
                  <a:schemeClr val="dk1"/>
                </a:solidFill>
                <a:latin typeface="Galano Grotesque"/>
                <a:ea typeface="Oswald"/>
                <a:cs typeface="Oswald"/>
                <a:sym typeface="Oswald"/>
              </a:rPr>
              <a:t>Food Bracket </a:t>
            </a:r>
            <a:r>
              <a:rPr lang="en" sz="1800" b="1">
                <a:solidFill>
                  <a:schemeClr val="dk1"/>
                </a:solidFill>
                <a:latin typeface="Galano Grotesque"/>
                <a:ea typeface="Oswald"/>
                <a:cs typeface="Oswald"/>
                <a:sym typeface="Oswald"/>
              </a:rPr>
              <a:t>Prize Ideas</a:t>
            </a:r>
            <a:endParaRPr lang="en-US" sz="1800" b="1">
              <a:solidFill>
                <a:schemeClr val="dk1"/>
              </a:solidFill>
              <a:latin typeface="Galano Grotesque"/>
              <a:ea typeface="Oswald"/>
              <a:cs typeface="Oswald"/>
            </a:endParaRPr>
          </a:p>
          <a:p>
            <a:pPr marL="0" lvl="0" indent="0" algn="ctr" rtl="0">
              <a:lnSpc>
                <a:spcPct val="100000"/>
              </a:lnSpc>
              <a:spcBef>
                <a:spcPts val="0"/>
              </a:spcBef>
              <a:spcAft>
                <a:spcPts val="0"/>
              </a:spcAft>
              <a:buNone/>
            </a:pPr>
            <a:r>
              <a:rPr lang="en" sz="1100" b="1">
                <a:solidFill>
                  <a:schemeClr val="dk1"/>
                </a:solidFill>
                <a:latin typeface="Galano Grotesque"/>
                <a:ea typeface="Muli"/>
                <a:cs typeface="Muli"/>
                <a:sym typeface="Muli"/>
              </a:rPr>
              <a:t>Changing your prize each month keeps your bracket fresh and exciting for your audience and allows your advertiser to showcase seasonal offerings. </a:t>
            </a:r>
            <a:endParaRPr sz="1100" b="1">
              <a:solidFill>
                <a:schemeClr val="dk1"/>
              </a:solidFill>
              <a:latin typeface="Galano Grotesque"/>
              <a:ea typeface="Muli"/>
              <a:cs typeface="Muli"/>
            </a:endParaRPr>
          </a:p>
          <a:p>
            <a:pPr marL="0" lvl="0" indent="0" algn="ctr" rtl="0">
              <a:lnSpc>
                <a:spcPct val="100000"/>
              </a:lnSpc>
              <a:spcBef>
                <a:spcPts val="0"/>
              </a:spcBef>
              <a:spcAft>
                <a:spcPts val="0"/>
              </a:spcAft>
              <a:buNone/>
            </a:pPr>
            <a:endParaRPr sz="60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00" b="1">
                <a:solidFill>
                  <a:schemeClr val="dk1"/>
                </a:solidFill>
                <a:latin typeface="Galano Grotesque"/>
                <a:ea typeface="Muli"/>
                <a:cs typeface="Muli"/>
                <a:sym typeface="Muli"/>
              </a:rPr>
              <a:t>January</a:t>
            </a:r>
            <a:endParaRPr sz="120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00">
                <a:solidFill>
                  <a:schemeClr val="dk1"/>
                </a:solidFill>
                <a:latin typeface="Galano Grotesque"/>
                <a:ea typeface="Muli"/>
                <a:cs typeface="Muli"/>
                <a:sym typeface="Muli"/>
              </a:rPr>
              <a:t>Grocery Gift Cards, Catering for “Big Game” party</a:t>
            </a:r>
            <a:endParaRPr sz="120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120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00" b="1">
                <a:solidFill>
                  <a:schemeClr val="dk1"/>
                </a:solidFill>
                <a:latin typeface="Galano Grotesque"/>
                <a:ea typeface="Muli"/>
                <a:cs typeface="Muli"/>
                <a:sym typeface="Muli"/>
              </a:rPr>
              <a:t>February</a:t>
            </a:r>
            <a:endParaRPr sz="120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00">
                <a:solidFill>
                  <a:schemeClr val="dk1"/>
                </a:solidFill>
                <a:latin typeface="Galano Grotesque"/>
                <a:ea typeface="Muli"/>
                <a:cs typeface="Muli"/>
                <a:sym typeface="Muli"/>
              </a:rPr>
              <a:t>Pizza party (for “Big Game” or Office),  Pizza for a year (one pizza a week x 52 weeks), Valentine’s Dinner for two </a:t>
            </a:r>
            <a:endParaRPr sz="120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120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00" b="1">
                <a:solidFill>
                  <a:schemeClr val="dk1"/>
                </a:solidFill>
                <a:latin typeface="Galano Grotesque"/>
                <a:ea typeface="Muli"/>
                <a:cs typeface="Muli"/>
                <a:sym typeface="Muli"/>
              </a:rPr>
              <a:t>March</a:t>
            </a:r>
            <a:endParaRPr sz="1200" b="1" dirty="0">
              <a:solidFill>
                <a:schemeClr val="dk1"/>
              </a:solidFill>
              <a:latin typeface="Galano Grotesque"/>
              <a:ea typeface="Muli"/>
              <a:cs typeface="Muli"/>
            </a:endParaRPr>
          </a:p>
          <a:p>
            <a:pPr marL="0" lvl="0" indent="0" algn="ctr" rtl="0">
              <a:spcBef>
                <a:spcPts val="0"/>
              </a:spcBef>
              <a:spcAft>
                <a:spcPts val="0"/>
              </a:spcAft>
              <a:buNone/>
            </a:pPr>
            <a:r>
              <a:rPr lang="en" sz="1200">
                <a:solidFill>
                  <a:schemeClr val="dk1"/>
                </a:solidFill>
                <a:latin typeface="Galano Grotesque"/>
                <a:ea typeface="Muli"/>
                <a:cs typeface="Muli"/>
                <a:sym typeface="Muli"/>
              </a:rPr>
              <a:t>Tickets to St. Patrick’s Day events, Watch party for College hoops, Swag from Beer Distributors </a:t>
            </a:r>
            <a:endParaRPr sz="1200" dirty="0">
              <a:solidFill>
                <a:schemeClr val="dk1"/>
              </a:solidFill>
              <a:latin typeface="Galano Grotesque"/>
              <a:ea typeface="Muli"/>
              <a:cs typeface="Muli"/>
            </a:endParaRPr>
          </a:p>
          <a:p>
            <a:pPr marL="0" lvl="0" indent="0" algn="ctr" rtl="0">
              <a:spcBef>
                <a:spcPts val="0"/>
              </a:spcBef>
              <a:spcAft>
                <a:spcPts val="0"/>
              </a:spcAft>
              <a:buNone/>
            </a:pPr>
            <a:endParaRPr sz="120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00" b="1">
                <a:solidFill>
                  <a:schemeClr val="dk1"/>
                </a:solidFill>
                <a:latin typeface="Galano Grotesque"/>
                <a:ea typeface="Muli"/>
                <a:cs typeface="Muli"/>
                <a:sym typeface="Muli"/>
              </a:rPr>
              <a:t>April</a:t>
            </a:r>
            <a:endParaRPr sz="1200" b="1" dirty="0">
              <a:solidFill>
                <a:schemeClr val="dk1"/>
              </a:solidFill>
              <a:latin typeface="Galano Grotesque"/>
              <a:ea typeface="Muli"/>
              <a:cs typeface="Muli"/>
            </a:endParaRPr>
          </a:p>
          <a:p>
            <a:pPr marL="0" lvl="0" indent="0" algn="ctr" rtl="0">
              <a:spcBef>
                <a:spcPts val="0"/>
              </a:spcBef>
              <a:spcAft>
                <a:spcPts val="0"/>
              </a:spcAft>
              <a:buClr>
                <a:schemeClr val="dk1"/>
              </a:buClr>
              <a:buSzPts val="1100"/>
              <a:buFont typeface="Arial"/>
              <a:buNone/>
            </a:pPr>
            <a:r>
              <a:rPr lang="en" sz="1200">
                <a:solidFill>
                  <a:schemeClr val="dk1"/>
                </a:solidFill>
                <a:latin typeface="Galano Grotesque"/>
                <a:ea typeface="Muli"/>
                <a:cs typeface="Muli"/>
                <a:sym typeface="Muli"/>
              </a:rPr>
              <a:t>Brewery gift cards, Grocery gift cards</a:t>
            </a:r>
            <a:endParaRPr sz="1200" dirty="0">
              <a:solidFill>
                <a:schemeClr val="dk1"/>
              </a:solidFill>
              <a:latin typeface="Galano Grotesque"/>
              <a:ea typeface="Muli"/>
              <a:cs typeface="Muli"/>
            </a:endParaRPr>
          </a:p>
          <a:p>
            <a:pPr marL="0" lvl="0" indent="0" algn="ctr" rtl="0">
              <a:spcBef>
                <a:spcPts val="0"/>
              </a:spcBef>
              <a:spcAft>
                <a:spcPts val="0"/>
              </a:spcAft>
              <a:buClr>
                <a:schemeClr val="dk1"/>
              </a:buClr>
              <a:buSzPts val="1100"/>
              <a:buFont typeface="Arial"/>
              <a:buNone/>
            </a:pPr>
            <a:endParaRPr sz="120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00" b="1">
                <a:solidFill>
                  <a:schemeClr val="dk1"/>
                </a:solidFill>
                <a:latin typeface="Galano Grotesque"/>
                <a:ea typeface="Muli"/>
                <a:cs typeface="Muli"/>
                <a:sym typeface="Muli"/>
              </a:rPr>
              <a:t>May</a:t>
            </a:r>
            <a:endParaRPr sz="1200" b="1" dirty="0">
              <a:solidFill>
                <a:schemeClr val="dk1"/>
              </a:solidFill>
              <a:latin typeface="Galano Grotesque"/>
              <a:ea typeface="Muli"/>
              <a:cs typeface="Muli"/>
            </a:endParaRPr>
          </a:p>
          <a:p>
            <a:pPr marL="0" lvl="0" indent="0" algn="ctr" rtl="0">
              <a:spcBef>
                <a:spcPts val="0"/>
              </a:spcBef>
              <a:spcAft>
                <a:spcPts val="0"/>
              </a:spcAft>
              <a:buClr>
                <a:schemeClr val="dk1"/>
              </a:buClr>
              <a:buSzPts val="1100"/>
              <a:buFont typeface="Arial"/>
              <a:buNone/>
            </a:pPr>
            <a:r>
              <a:rPr lang="en" sz="1200">
                <a:solidFill>
                  <a:schemeClr val="dk1"/>
                </a:solidFill>
                <a:latin typeface="Galano Grotesque"/>
                <a:ea typeface="Muli"/>
                <a:cs typeface="Muli"/>
                <a:sym typeface="Muli"/>
              </a:rPr>
              <a:t>Grill, outdoor furniture, grilling utensils, meat thermometer, seasoning and sauce bundles, grilling gear, grocery gift cards, baking supplies, restaurant gift cards</a:t>
            </a:r>
            <a:endParaRPr sz="1200" dirty="0">
              <a:solidFill>
                <a:schemeClr val="dk1"/>
              </a:solidFill>
              <a:latin typeface="Galano Grotesque"/>
              <a:ea typeface="Muli"/>
              <a:cs typeface="Muli"/>
            </a:endParaRPr>
          </a:p>
          <a:p>
            <a:pPr marL="0" lvl="0" indent="0" algn="ctr" rtl="0">
              <a:spcBef>
                <a:spcPts val="0"/>
              </a:spcBef>
              <a:spcAft>
                <a:spcPts val="0"/>
              </a:spcAft>
              <a:buClr>
                <a:schemeClr val="dk1"/>
              </a:buClr>
              <a:buSzPts val="1100"/>
              <a:buFont typeface="Arial"/>
              <a:buNone/>
            </a:pPr>
            <a:endParaRPr sz="120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00" b="1">
                <a:solidFill>
                  <a:schemeClr val="dk1"/>
                </a:solidFill>
                <a:latin typeface="Galano Grotesque"/>
                <a:ea typeface="Muli"/>
                <a:cs typeface="Muli"/>
                <a:sym typeface="Muli"/>
              </a:rPr>
              <a:t>June</a:t>
            </a:r>
            <a:endParaRPr sz="1200" b="1" dirty="0">
              <a:solidFill>
                <a:schemeClr val="dk1"/>
              </a:solidFill>
              <a:latin typeface="Galano Grotesque"/>
              <a:ea typeface="Muli"/>
              <a:cs typeface="Muli"/>
            </a:endParaRPr>
          </a:p>
          <a:p>
            <a:pPr marL="0" lvl="0" indent="0" algn="ctr" rtl="0">
              <a:spcBef>
                <a:spcPts val="0"/>
              </a:spcBef>
              <a:spcAft>
                <a:spcPts val="0"/>
              </a:spcAft>
              <a:buClr>
                <a:schemeClr val="dk1"/>
              </a:buClr>
              <a:buSzPts val="1100"/>
              <a:buFont typeface="Arial"/>
              <a:buNone/>
            </a:pPr>
            <a:r>
              <a:rPr lang="en" sz="1200">
                <a:solidFill>
                  <a:schemeClr val="dk1"/>
                </a:solidFill>
                <a:latin typeface="Galano Grotesque"/>
                <a:ea typeface="Muli"/>
                <a:cs typeface="Muli"/>
                <a:sym typeface="Muli"/>
              </a:rPr>
              <a:t>Office donuts, donuts for a year, gift cards</a:t>
            </a:r>
            <a:endParaRPr sz="1200" dirty="0">
              <a:solidFill>
                <a:schemeClr val="dk1"/>
              </a:solidFill>
              <a:latin typeface="Galano Grotesque"/>
              <a:ea typeface="Muli"/>
              <a:cs typeface="Muli"/>
            </a:endParaRPr>
          </a:p>
          <a:p>
            <a:pPr marL="0" lvl="0" indent="0" algn="ctr" rtl="0">
              <a:spcBef>
                <a:spcPts val="0"/>
              </a:spcBef>
              <a:spcAft>
                <a:spcPts val="0"/>
              </a:spcAft>
              <a:buClr>
                <a:schemeClr val="dk1"/>
              </a:buClr>
              <a:buSzPts val="1100"/>
              <a:buFont typeface="Arial"/>
              <a:buNone/>
            </a:pPr>
            <a:endParaRPr sz="1200" dirty="0">
              <a:solidFill>
                <a:schemeClr val="dk1"/>
              </a:solidFill>
              <a:latin typeface="Galano Grotesque"/>
              <a:ea typeface="Muli"/>
              <a:cs typeface="Muli"/>
            </a:endParaRPr>
          </a:p>
          <a:p>
            <a:pPr marL="0" lvl="0" indent="0" algn="ctr" rtl="0">
              <a:spcBef>
                <a:spcPts val="0"/>
              </a:spcBef>
              <a:spcAft>
                <a:spcPts val="0"/>
              </a:spcAft>
              <a:buClr>
                <a:schemeClr val="dk1"/>
              </a:buClr>
              <a:buSzPts val="1100"/>
              <a:buFont typeface="Arial"/>
              <a:buNone/>
            </a:pPr>
            <a:r>
              <a:rPr lang="en" sz="1200" b="1">
                <a:solidFill>
                  <a:schemeClr val="dk1"/>
                </a:solidFill>
                <a:latin typeface="Galano Grotesque"/>
                <a:ea typeface="Muli"/>
                <a:cs typeface="Muli"/>
                <a:sym typeface="Muli"/>
              </a:rPr>
              <a:t>July</a:t>
            </a:r>
            <a:endParaRPr sz="1200" b="1" dirty="0">
              <a:solidFill>
                <a:schemeClr val="dk1"/>
              </a:solidFill>
              <a:latin typeface="Galano Grotesque"/>
              <a:ea typeface="Muli"/>
              <a:cs typeface="Muli"/>
            </a:endParaRPr>
          </a:p>
          <a:p>
            <a:pPr marL="0" lvl="0" indent="0" algn="ctr" rtl="0">
              <a:spcBef>
                <a:spcPts val="0"/>
              </a:spcBef>
              <a:spcAft>
                <a:spcPts val="0"/>
              </a:spcAft>
              <a:buNone/>
            </a:pPr>
            <a:r>
              <a:rPr lang="en" sz="1200">
                <a:solidFill>
                  <a:schemeClr val="dk1"/>
                </a:solidFill>
                <a:latin typeface="Galano Grotesque"/>
                <a:ea typeface="Muli"/>
                <a:cs typeface="Muli"/>
                <a:sym typeface="Muli"/>
              </a:rPr>
              <a:t>Grill, outdoor furniture, grilling utensils, meat thermometer, seasoning and sauce bundles, grilling gear, grocery gift cards, restaurant gift cards</a:t>
            </a:r>
            <a:endParaRPr sz="1200" dirty="0">
              <a:solidFill>
                <a:schemeClr val="dk1"/>
              </a:solidFill>
              <a:latin typeface="Galano Grotesque"/>
              <a:ea typeface="Muli"/>
              <a:cs typeface="Muli"/>
            </a:endParaRPr>
          </a:p>
          <a:p>
            <a:pPr marL="0" lvl="0" indent="0" algn="ctr" rtl="0">
              <a:spcBef>
                <a:spcPts val="0"/>
              </a:spcBef>
              <a:spcAft>
                <a:spcPts val="0"/>
              </a:spcAft>
              <a:buNone/>
            </a:pPr>
            <a:endParaRPr sz="120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00" b="1">
                <a:solidFill>
                  <a:schemeClr val="dk1"/>
                </a:solidFill>
                <a:latin typeface="Galano Grotesque"/>
                <a:ea typeface="Muli"/>
                <a:cs typeface="Muli"/>
                <a:sym typeface="Muli"/>
              </a:rPr>
              <a:t>August</a:t>
            </a:r>
            <a:endParaRPr sz="1200" b="1" dirty="0">
              <a:solidFill>
                <a:schemeClr val="dk1"/>
              </a:solidFill>
              <a:latin typeface="Galano Grotesque"/>
              <a:ea typeface="Muli"/>
              <a:cs typeface="Muli"/>
            </a:endParaRPr>
          </a:p>
          <a:p>
            <a:pPr marL="0" lvl="0" indent="0" algn="ctr" rtl="0">
              <a:spcBef>
                <a:spcPts val="0"/>
              </a:spcBef>
              <a:spcAft>
                <a:spcPts val="0"/>
              </a:spcAft>
              <a:buNone/>
            </a:pPr>
            <a:r>
              <a:rPr lang="en" sz="1200">
                <a:solidFill>
                  <a:schemeClr val="dk1"/>
                </a:solidFill>
                <a:latin typeface="Galano Grotesque"/>
                <a:ea typeface="Muli"/>
                <a:cs typeface="Muli"/>
                <a:sym typeface="Muli"/>
              </a:rPr>
              <a:t>Gift cards, Tickets to food truck event</a:t>
            </a:r>
            <a:endParaRPr sz="1200" dirty="0">
              <a:solidFill>
                <a:schemeClr val="dk1"/>
              </a:solidFill>
              <a:latin typeface="Galano Grotesque"/>
              <a:ea typeface="Muli"/>
              <a:cs typeface="Muli"/>
            </a:endParaRPr>
          </a:p>
          <a:p>
            <a:pPr marL="0" lvl="0" indent="0" algn="ctr" rtl="0">
              <a:spcBef>
                <a:spcPts val="0"/>
              </a:spcBef>
              <a:spcAft>
                <a:spcPts val="0"/>
              </a:spcAft>
              <a:buNone/>
            </a:pPr>
            <a:endParaRPr sz="120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00" b="1">
                <a:solidFill>
                  <a:schemeClr val="dk1"/>
                </a:solidFill>
                <a:latin typeface="Galano Grotesque"/>
                <a:ea typeface="Muli"/>
                <a:cs typeface="Muli"/>
                <a:sym typeface="Muli"/>
              </a:rPr>
              <a:t>September</a:t>
            </a:r>
            <a:endParaRPr sz="1200" b="1" dirty="0">
              <a:solidFill>
                <a:schemeClr val="dk1"/>
              </a:solidFill>
              <a:latin typeface="Galano Grotesque"/>
              <a:ea typeface="Muli"/>
              <a:cs typeface="Muli"/>
            </a:endParaRPr>
          </a:p>
          <a:p>
            <a:pPr marL="0" lvl="0" indent="0" algn="ctr" rtl="0">
              <a:spcBef>
                <a:spcPts val="0"/>
              </a:spcBef>
              <a:spcAft>
                <a:spcPts val="0"/>
              </a:spcAft>
              <a:buNone/>
            </a:pPr>
            <a:r>
              <a:rPr lang="en" sz="1200">
                <a:solidFill>
                  <a:schemeClr val="dk1"/>
                </a:solidFill>
                <a:latin typeface="Galano Grotesque"/>
                <a:ea typeface="Muli"/>
                <a:cs typeface="Muli"/>
                <a:sym typeface="Muli"/>
              </a:rPr>
              <a:t>Grocery gift cards, Tailgate supplies, Tailgate party package (tent, chairs, catering), Catering package</a:t>
            </a:r>
            <a:endParaRPr sz="1200" dirty="0">
              <a:solidFill>
                <a:schemeClr val="dk1"/>
              </a:solidFill>
              <a:latin typeface="Galano Grotesque"/>
              <a:ea typeface="Muli"/>
              <a:cs typeface="Muli"/>
            </a:endParaRPr>
          </a:p>
          <a:p>
            <a:pPr marL="0" lvl="0" indent="0" algn="ctr" rtl="0">
              <a:spcBef>
                <a:spcPts val="0"/>
              </a:spcBef>
              <a:spcAft>
                <a:spcPts val="0"/>
              </a:spcAft>
              <a:buNone/>
            </a:pPr>
            <a:endParaRPr sz="120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00" b="1">
                <a:solidFill>
                  <a:schemeClr val="dk1"/>
                </a:solidFill>
                <a:latin typeface="Galano Grotesque"/>
                <a:ea typeface="Muli"/>
                <a:cs typeface="Muli"/>
                <a:sym typeface="Muli"/>
              </a:rPr>
              <a:t>October</a:t>
            </a:r>
            <a:endParaRPr sz="1200" b="1" dirty="0">
              <a:solidFill>
                <a:schemeClr val="dk1"/>
              </a:solidFill>
              <a:latin typeface="Galano Grotesque"/>
              <a:ea typeface="Muli"/>
              <a:cs typeface="Muli"/>
            </a:endParaRPr>
          </a:p>
          <a:p>
            <a:pPr marL="0" lvl="0" indent="0" algn="ctr" rtl="0">
              <a:spcBef>
                <a:spcPts val="0"/>
              </a:spcBef>
              <a:spcAft>
                <a:spcPts val="0"/>
              </a:spcAft>
              <a:buNone/>
            </a:pPr>
            <a:r>
              <a:rPr lang="en" sz="1200">
                <a:solidFill>
                  <a:schemeClr val="dk1"/>
                </a:solidFill>
                <a:latin typeface="Galano Grotesque"/>
                <a:ea typeface="Muli"/>
                <a:cs typeface="Muli"/>
                <a:sym typeface="Muli"/>
              </a:rPr>
              <a:t>Event Tickets, Giftcards</a:t>
            </a:r>
            <a:endParaRPr sz="1200" dirty="0">
              <a:solidFill>
                <a:schemeClr val="dk1"/>
              </a:solidFill>
              <a:latin typeface="Galano Grotesque"/>
              <a:ea typeface="Muli"/>
              <a:cs typeface="Muli"/>
            </a:endParaRPr>
          </a:p>
          <a:p>
            <a:pPr marL="0" lvl="0" indent="0" algn="ctr" rtl="0">
              <a:spcBef>
                <a:spcPts val="0"/>
              </a:spcBef>
              <a:spcAft>
                <a:spcPts val="0"/>
              </a:spcAft>
              <a:buNone/>
            </a:pPr>
            <a:endParaRPr sz="120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00" b="1">
                <a:solidFill>
                  <a:schemeClr val="dk1"/>
                </a:solidFill>
                <a:latin typeface="Galano Grotesque"/>
                <a:ea typeface="Muli"/>
                <a:cs typeface="Muli"/>
                <a:sym typeface="Muli"/>
              </a:rPr>
              <a:t>November</a:t>
            </a:r>
            <a:endParaRPr sz="1200" b="1" dirty="0">
              <a:solidFill>
                <a:schemeClr val="dk1"/>
              </a:solidFill>
              <a:latin typeface="Galano Grotesque"/>
              <a:ea typeface="Muli"/>
              <a:cs typeface="Muli"/>
            </a:endParaRPr>
          </a:p>
          <a:p>
            <a:pPr marL="0" lvl="0" indent="0" algn="ctr" rtl="0">
              <a:spcBef>
                <a:spcPts val="0"/>
              </a:spcBef>
              <a:spcAft>
                <a:spcPts val="0"/>
              </a:spcAft>
              <a:buNone/>
            </a:pPr>
            <a:r>
              <a:rPr lang="en" sz="1200">
                <a:solidFill>
                  <a:schemeClr val="dk1"/>
                </a:solidFill>
                <a:latin typeface="Galano Grotesque"/>
                <a:ea typeface="Muli"/>
                <a:cs typeface="Muli"/>
                <a:sym typeface="Muli"/>
              </a:rPr>
              <a:t>Catering services, Thanksgiving meal, grocery gift cards</a:t>
            </a:r>
            <a:endParaRPr sz="120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120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00" b="1">
                <a:solidFill>
                  <a:schemeClr val="dk1"/>
                </a:solidFill>
                <a:latin typeface="Galano Grotesque"/>
                <a:ea typeface="Muli"/>
                <a:cs typeface="Muli"/>
                <a:sym typeface="Muli"/>
              </a:rPr>
              <a:t>December</a:t>
            </a:r>
            <a:endParaRPr sz="1200" b="1" dirty="0">
              <a:solidFill>
                <a:schemeClr val="dk1"/>
              </a:solidFill>
              <a:latin typeface="Galano Grotesque"/>
              <a:ea typeface="Muli"/>
              <a:cs typeface="Muli"/>
            </a:endParaRPr>
          </a:p>
          <a:p>
            <a:pPr marL="0" lvl="0" indent="0" algn="ctr" rtl="0">
              <a:spcBef>
                <a:spcPts val="0"/>
              </a:spcBef>
              <a:spcAft>
                <a:spcPts val="0"/>
              </a:spcAft>
              <a:buClr>
                <a:schemeClr val="dk1"/>
              </a:buClr>
              <a:buSzPts val="1100"/>
              <a:buFont typeface="Arial"/>
              <a:buNone/>
            </a:pPr>
            <a:r>
              <a:rPr lang="en" sz="1200">
                <a:solidFill>
                  <a:schemeClr val="dk1"/>
                </a:solidFill>
                <a:latin typeface="Galano Grotesque"/>
                <a:ea typeface="Muli"/>
                <a:cs typeface="Muli"/>
                <a:sym typeface="Muli"/>
              </a:rPr>
              <a:t>Giftcards, Bakeware, Cookies or Bagel for your office party</a:t>
            </a:r>
            <a:endParaRPr sz="120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1200" dirty="0">
              <a:solidFill>
                <a:schemeClr val="dk1"/>
              </a:solidFill>
              <a:latin typeface="Galano Grotesque"/>
              <a:ea typeface="Muli"/>
              <a:cs typeface="Muli"/>
            </a:endParaRPr>
          </a:p>
        </p:txBody>
      </p:sp>
      <p:pic>
        <p:nvPicPr>
          <p:cNvPr id="76" name="Google Shape;76;p16"/>
          <p:cNvPicPr preferRelativeResize="0"/>
          <p:nvPr/>
        </p:nvPicPr>
        <p:blipFill rotWithShape="1">
          <a:blip r:embed="rId3">
            <a:alphaModFix/>
          </a:blip>
          <a:srcRect t="14130" b="37674"/>
          <a:stretch/>
        </p:blipFill>
        <p:spPr>
          <a:xfrm>
            <a:off x="221313" y="265275"/>
            <a:ext cx="7295127" cy="1101800"/>
          </a:xfrm>
          <a:prstGeom prst="rect">
            <a:avLst/>
          </a:prstGeom>
          <a:noFill/>
          <a:ln>
            <a:noFill/>
          </a:ln>
        </p:spPr>
      </p:pic>
    </p:spTree>
    <p:extLst>
      <p:ext uri="{BB962C8B-B14F-4D97-AF65-F5344CB8AC3E}">
        <p14:creationId xmlns:p14="http://schemas.microsoft.com/office/powerpoint/2010/main" val="17140648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3" name="Google Shape;63;p14"/>
          <p:cNvSpPr txBox="1"/>
          <p:nvPr/>
        </p:nvSpPr>
        <p:spPr>
          <a:xfrm>
            <a:off x="4513325" y="-31632"/>
            <a:ext cx="3048000" cy="581100"/>
          </a:xfrm>
          <a:prstGeom prst="rect">
            <a:avLst/>
          </a:prstGeom>
          <a:noFill/>
          <a:ln>
            <a:noFill/>
          </a:ln>
        </p:spPr>
        <p:txBody>
          <a:bodyPr spcFirstLastPara="1" wrap="square" lIns="91425" tIns="91425" rIns="91425" bIns="91425" anchor="t" anchorCtr="0">
            <a:noAutofit/>
          </a:bodyPr>
          <a:lstStyle/>
          <a:p>
            <a:pPr marL="0" lvl="0" indent="0" algn="r">
              <a:spcBef>
                <a:spcPts val="0"/>
              </a:spcBef>
              <a:spcAft>
                <a:spcPts val="0"/>
              </a:spcAft>
              <a:buNone/>
            </a:pPr>
            <a:r>
              <a:rPr lang="en" sz="1800">
                <a:solidFill>
                  <a:schemeClr val="bg1"/>
                </a:solidFill>
                <a:latin typeface="Galano Grotesque"/>
                <a:sym typeface="Oswald Regular"/>
              </a:rPr>
              <a:t>TV</a:t>
            </a:r>
            <a:endParaRPr lang="en-US"/>
          </a:p>
        </p:txBody>
      </p:sp>
      <p:sp>
        <p:nvSpPr>
          <p:cNvPr id="5" name="TextBox 4">
            <a:extLst>
              <a:ext uri="{FF2B5EF4-FFF2-40B4-BE49-F238E27FC236}">
                <a16:creationId xmlns:a16="http://schemas.microsoft.com/office/drawing/2014/main" id="{F5792773-9102-32B2-B329-381295790227}"/>
              </a:ext>
            </a:extLst>
          </p:cNvPr>
          <p:cNvSpPr txBox="1"/>
          <p:nvPr/>
        </p:nvSpPr>
        <p:spPr>
          <a:xfrm>
            <a:off x="1102806" y="9799025"/>
            <a:ext cx="5566787" cy="261610"/>
          </a:xfrm>
          <a:prstGeom prst="rect">
            <a:avLst/>
          </a:prstGeom>
          <a:noFill/>
        </p:spPr>
        <p:txBody>
          <a:bodyPr wrap="square" rtlCol="0">
            <a:spAutoFit/>
          </a:bodyPr>
          <a:lstStyle/>
          <a:p>
            <a:pPr lvl="0" algn="ctr"/>
            <a:r>
              <a:rPr lang="en-US" sz="1100">
                <a:solidFill>
                  <a:schemeClr val="bg1"/>
                </a:solidFill>
                <a:latin typeface="Galano Grotesque" pitchFamily="2" charset="77"/>
                <a:ea typeface="Muli"/>
                <a:cs typeface="Muli"/>
                <a:sym typeface="Muli"/>
              </a:rPr>
              <a:t>000.000.0000 </a:t>
            </a:r>
            <a:r>
              <a:rPr lang="en-US" sz="1100" err="1">
                <a:solidFill>
                  <a:schemeClr val="bg1"/>
                </a:solidFill>
                <a:latin typeface="Galano Grotesque" pitchFamily="2" charset="77"/>
                <a:ea typeface="Muli"/>
                <a:cs typeface="Muli"/>
                <a:sym typeface="Muli"/>
              </a:rPr>
              <a:t>www.newspaperurl.com</a:t>
            </a:r>
            <a:endParaRPr lang="en-US" sz="1100">
              <a:solidFill>
                <a:schemeClr val="bg1"/>
              </a:solidFill>
              <a:latin typeface="Galano Grotesque" pitchFamily="2" charset="77"/>
              <a:ea typeface="Muli"/>
              <a:cs typeface="Muli"/>
              <a:sym typeface="Muli"/>
            </a:endParaRPr>
          </a:p>
        </p:txBody>
      </p:sp>
      <p:sp>
        <p:nvSpPr>
          <p:cNvPr id="7" name="TextBox 6">
            <a:extLst>
              <a:ext uri="{FF2B5EF4-FFF2-40B4-BE49-F238E27FC236}">
                <a16:creationId xmlns:a16="http://schemas.microsoft.com/office/drawing/2014/main" id="{FC1E980A-3AF2-0849-9F92-EB312C06691C}"/>
              </a:ext>
            </a:extLst>
          </p:cNvPr>
          <p:cNvSpPr txBox="1"/>
          <p:nvPr/>
        </p:nvSpPr>
        <p:spPr>
          <a:xfrm>
            <a:off x="211650" y="550836"/>
            <a:ext cx="7350250" cy="8694688"/>
          </a:xfrm>
          <a:prstGeom prst="rect">
            <a:avLst/>
          </a:prstGeom>
          <a:noFill/>
        </p:spPr>
        <p:txBody>
          <a:bodyPr wrap="square" lIns="91440" tIns="45720" rIns="91440" bIns="45720" rtlCol="0" anchor="t">
            <a:spAutoFit/>
          </a:bodyPr>
          <a:lstStyle/>
          <a:p>
            <a:pPr algn="ctr"/>
            <a:r>
              <a:rPr lang="en" sz="2400" b="1" dirty="0">
                <a:solidFill>
                  <a:schemeClr val="dk1"/>
                </a:solidFill>
                <a:latin typeface="Galano Grotesque"/>
                <a:ea typeface="Oswald"/>
                <a:cs typeface="Oswald"/>
                <a:sym typeface="Oswald"/>
              </a:rPr>
              <a:t>Food Bracket</a:t>
            </a:r>
            <a:endParaRPr lang="en" sz="2400" b="1" dirty="0">
              <a:solidFill>
                <a:schemeClr val="dk1"/>
              </a:solidFill>
              <a:latin typeface="Galano Grotesque"/>
              <a:ea typeface="Oswald"/>
              <a:cs typeface="Oswald"/>
            </a:endParaRPr>
          </a:p>
          <a:p>
            <a:pPr algn="ctr"/>
            <a:r>
              <a:rPr lang="en" sz="2000" b="1" dirty="0">
                <a:solidFill>
                  <a:schemeClr val="dk1"/>
                </a:solidFill>
                <a:latin typeface="Galano Grotesque"/>
                <a:ea typeface="Oswald"/>
                <a:cs typeface="Oswald"/>
                <a:sym typeface="Oswald"/>
              </a:rPr>
              <a:t>12 Month Campaign</a:t>
            </a:r>
            <a:endParaRPr lang="en-US" sz="2000" dirty="0">
              <a:solidFill>
                <a:schemeClr val="dk1"/>
              </a:solidFill>
            </a:endParaRPr>
          </a:p>
          <a:p>
            <a:pPr algn="ctr"/>
            <a:r>
              <a:rPr lang="en" sz="1100" dirty="0">
                <a:solidFill>
                  <a:schemeClr val="dk1"/>
                </a:solidFill>
                <a:latin typeface="Galano Grotesque"/>
                <a:ea typeface="Muli"/>
                <a:sym typeface="Muli"/>
              </a:rPr>
              <a:t>Be the exclusive sponsor of this 12-Month Food Bracket campaign. Each month will have a different food theme (see page 2 for themes) and can feature different products and seasonal lead-gen questions. </a:t>
            </a:r>
            <a:endParaRPr lang="en" dirty="0">
              <a:solidFill>
                <a:schemeClr val="dk1"/>
              </a:solidFill>
            </a:endParaRPr>
          </a:p>
          <a:p>
            <a:pPr algn="ctr"/>
            <a:endParaRPr lang="en-US" sz="600">
              <a:solidFill>
                <a:schemeClr val="dk1"/>
              </a:solidFill>
              <a:latin typeface="Galano Grotesque"/>
              <a:ea typeface="Muli"/>
            </a:endParaRPr>
          </a:p>
          <a:p>
            <a:pPr lvl="0"/>
            <a:r>
              <a:rPr lang="en-US" sz="1600" b="1" dirty="0">
                <a:solidFill>
                  <a:schemeClr val="dk1"/>
                </a:solidFill>
                <a:latin typeface="Galano Grotesque"/>
                <a:ea typeface="Muli"/>
                <a:sym typeface="Muli"/>
              </a:rPr>
              <a:t>BENEFITS OF BEING A SPONSOR:</a:t>
            </a:r>
            <a:endParaRPr lang="en-US" sz="16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Multimedia campaign to build brand awareness and engagement with your target audience</a:t>
            </a:r>
            <a:endParaRPr lang="en-US" sz="12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Generate qualified leads for your business</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Grow your email database</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Gather data on your potential customers</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Drive traffic to your website</a:t>
            </a:r>
            <a:endParaRPr lang="en-US" sz="1200" dirty="0">
              <a:solidFill>
                <a:schemeClr val="dk1"/>
              </a:solidFill>
              <a:latin typeface="Galano Grotesque"/>
            </a:endParaRPr>
          </a:p>
          <a:p>
            <a:endParaRPr lang="en-US" sz="900">
              <a:solidFill>
                <a:schemeClr val="dk1"/>
              </a:solidFill>
              <a:latin typeface="Galano Grotesque"/>
              <a:ea typeface="Muli"/>
            </a:endParaRPr>
          </a:p>
          <a:p>
            <a:pPr lvl="0"/>
            <a:r>
              <a:rPr lang="en-US" sz="1600" b="1" dirty="0">
                <a:solidFill>
                  <a:schemeClr val="dk1"/>
                </a:solidFill>
                <a:latin typeface="Galano Grotesque"/>
                <a:ea typeface="Muli"/>
                <a:sym typeface="Muli"/>
              </a:rPr>
              <a:t>SPONSORSHIP PACKAGE:</a:t>
            </a:r>
            <a:endParaRPr lang="en-US" sz="16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Exclusive sponsorship of Food Bracket Monthly Campaign</a:t>
            </a:r>
            <a:endParaRPr lang="en-US" sz="12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Sponsor logo on promotional elements (on-air, digital, social, and email) </a:t>
            </a:r>
            <a:endParaRPr lang="en-US" sz="1200" dirty="0">
              <a:solidFill>
                <a:schemeClr val="dk1"/>
              </a:solidFill>
              <a:latin typeface="Galano Grotesque"/>
            </a:endParaRPr>
          </a:p>
          <a:p>
            <a:pPr marL="171450" indent="-171450">
              <a:buChar char="•"/>
            </a:pPr>
            <a:r>
              <a:rPr lang="en-US" b="1" dirty="0">
                <a:solidFill>
                  <a:schemeClr val="dk1"/>
                </a:solidFill>
                <a:latin typeface="Galano Grotesque"/>
                <a:ea typeface="Muli"/>
                <a:sym typeface="Muli"/>
              </a:rPr>
              <a:t>Digital</a:t>
            </a:r>
            <a:endParaRPr lang="en-US" b="1">
              <a:solidFill>
                <a:schemeClr val="dk1"/>
              </a:solidFill>
              <a:latin typeface="Galano Grotesque"/>
              <a:ea typeface="Muli"/>
              <a:sym typeface="Muli"/>
            </a:endParaRPr>
          </a:p>
          <a:p>
            <a:pPr marL="628650" indent="-171450">
              <a:buFont typeface="Courier New"/>
              <a:buChar char="o"/>
            </a:pPr>
            <a:r>
              <a:rPr lang="en-US" sz="1200" dirty="0">
                <a:solidFill>
                  <a:schemeClr val="dk1"/>
                </a:solidFill>
                <a:latin typeface="Galano Grotesque"/>
                <a:ea typeface="Muli"/>
                <a:sym typeface="Muli"/>
              </a:rPr>
              <a:t>50K run-of-site impressions each month to promote contest on yourwebsitegoeshere.com</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Exclusive 728x90 digital ad unit on contest page</a:t>
            </a:r>
            <a:endParaRPr lang="en-US" dirty="0">
              <a:solidFill>
                <a:schemeClr val="dk1"/>
              </a:solidFill>
            </a:endParaRPr>
          </a:p>
          <a:p>
            <a:pPr marL="628650" lvl="1" indent="-171450">
              <a:buFont typeface="Courier New"/>
              <a:buChar char="o"/>
            </a:pPr>
            <a:r>
              <a:rPr lang="en-US" sz="1200" err="1">
                <a:solidFill>
                  <a:schemeClr val="dk1"/>
                </a:solidFill>
                <a:latin typeface="Galano Grotesque"/>
                <a:ea typeface="Muli"/>
                <a:sym typeface="Muli"/>
              </a:rPr>
              <a:t>Upt</a:t>
            </a:r>
            <a:r>
              <a:rPr lang="en-US" sz="1200" dirty="0">
                <a:solidFill>
                  <a:schemeClr val="dk1"/>
                </a:solidFill>
                <a:latin typeface="Galano Grotesque"/>
                <a:ea typeface="Muli"/>
                <a:sym typeface="Muli"/>
              </a:rPr>
              <a:t> to 3 lead-generation question on the contest registration form each month</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Digital offer/coupon on the sweepstakes thank-you page</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Opt-in for leads and email database on registration form </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Social follow field(s) on registration form</a:t>
            </a:r>
            <a:endParaRPr lang="en-US" sz="1200" dirty="0">
              <a:solidFill>
                <a:schemeClr val="dk1"/>
              </a:solidFill>
              <a:latin typeface="Galano Grotesque"/>
              <a:ea typeface="Muli"/>
            </a:endParaRPr>
          </a:p>
          <a:p>
            <a:pPr marL="171450" lvl="0" indent="-171450">
              <a:buChar char="•"/>
            </a:pPr>
            <a:r>
              <a:rPr lang="en-US" b="1" dirty="0">
                <a:solidFill>
                  <a:schemeClr val="dk1"/>
                </a:solidFill>
                <a:latin typeface="Galano Grotesque"/>
                <a:sym typeface="Muli"/>
              </a:rPr>
              <a:t>On-Air</a:t>
            </a:r>
            <a:endParaRPr lang="en-US" b="1" dirty="0">
              <a:solidFill>
                <a:schemeClr val="dk1"/>
              </a:solidFill>
              <a:latin typeface="Galano Grotesque"/>
            </a:endParaRPr>
          </a:p>
          <a:p>
            <a:pPr marL="628650" indent="-171450">
              <a:buFont typeface="Courier New"/>
              <a:buChar char="o"/>
            </a:pPr>
            <a:r>
              <a:rPr lang="en-US" sz="1200" dirty="0">
                <a:solidFill>
                  <a:schemeClr val="dk1"/>
                </a:solidFill>
                <a:latin typeface="Galano Grotesque"/>
                <a:ea typeface="Muli"/>
                <a:sym typeface="Muli"/>
              </a:rPr>
              <a:t>40x :30 on-air commercials weekly (M-F 6a-7p)</a:t>
            </a:r>
            <a:endParaRPr lang="en-US" sz="1200" dirty="0">
              <a:solidFill>
                <a:schemeClr val="dk1"/>
              </a:solidFill>
              <a:latin typeface="Galano Grotesque"/>
              <a:ea typeface="Muli"/>
            </a:endParaRPr>
          </a:p>
          <a:p>
            <a:pPr marL="628650" indent="-171450">
              <a:buFont typeface="Courier New"/>
              <a:buChar char="o"/>
            </a:pPr>
            <a:r>
              <a:rPr lang="en-US" sz="1200" dirty="0">
                <a:solidFill>
                  <a:schemeClr val="dk1"/>
                </a:solidFill>
                <a:latin typeface="Galano Grotesque"/>
                <a:ea typeface="Muli"/>
                <a:sym typeface="Muli"/>
              </a:rPr>
              <a:t>12 mentions in midday news, 1 per week (call for entries, winner announcement)</a:t>
            </a:r>
            <a:endParaRPr lang="en-US" sz="1200" dirty="0">
              <a:solidFill>
                <a:schemeClr val="dk1"/>
              </a:solidFill>
              <a:latin typeface="Galano Grotesque"/>
            </a:endParaRPr>
          </a:p>
          <a:p>
            <a:pPr marL="628650" indent="-171450">
              <a:buFont typeface="Courier New"/>
              <a:buChar char="o"/>
            </a:pPr>
            <a:r>
              <a:rPr lang="en-US" sz="1200" dirty="0">
                <a:solidFill>
                  <a:schemeClr val="dk1"/>
                </a:solidFill>
                <a:latin typeface="Galano Grotesque"/>
                <a:ea typeface="Muli"/>
                <a:sym typeface="Muli"/>
              </a:rPr>
              <a:t>Audio/Video ID in :15 promotional spots, Mon-Fri, 5a-5p (minimum 15/week)</a:t>
            </a:r>
            <a:endParaRPr lang="en-US" dirty="0">
              <a:solidFill>
                <a:schemeClr val="dk1"/>
              </a:solidFill>
            </a:endParaRPr>
          </a:p>
          <a:p>
            <a:pPr marL="171450" lvl="0" indent="-171450">
              <a:buChar char="•"/>
            </a:pPr>
            <a:r>
              <a:rPr lang="en-US" b="1" dirty="0">
                <a:solidFill>
                  <a:schemeClr val="dk1"/>
                </a:solidFill>
                <a:latin typeface="Galano Grotesque"/>
                <a:ea typeface="Muli"/>
                <a:sym typeface="Muli"/>
              </a:rPr>
              <a:t>Email</a:t>
            </a:r>
            <a:endParaRPr lang="en-US" b="1" dirty="0">
              <a:solidFill>
                <a:schemeClr val="dk1"/>
              </a:solidFill>
              <a:latin typeface="Galano Grotesque"/>
            </a:endParaRPr>
          </a:p>
          <a:p>
            <a:pPr marL="628650" indent="-171450">
              <a:buFont typeface="Courier New"/>
              <a:buChar char="o"/>
            </a:pPr>
            <a:r>
              <a:rPr lang="en-US" sz="1200" dirty="0">
                <a:solidFill>
                  <a:schemeClr val="dk1"/>
                </a:solidFill>
                <a:latin typeface="Galano Grotesque"/>
                <a:ea typeface="Muli"/>
                <a:sym typeface="Muli"/>
              </a:rPr>
              <a:t>Logo recognition on promotional emails sent in each campaign (18 total) to our opted-in database of XX,000 (Your Email List Size goes here)</a:t>
            </a:r>
            <a:endParaRPr lang="en-US" sz="1200" dirty="0">
              <a:solidFill>
                <a:schemeClr val="dk1"/>
              </a:solidFill>
              <a:latin typeface="Galano Grotesque"/>
            </a:endParaRPr>
          </a:p>
          <a:p>
            <a:pPr marL="1085850" lvl="2" indent="-171450">
              <a:buFont typeface="Wingdings"/>
              <a:buChar char="§"/>
            </a:pPr>
            <a:r>
              <a:rPr lang="en-US" sz="1200" dirty="0">
                <a:solidFill>
                  <a:schemeClr val="dk1"/>
                </a:solidFill>
                <a:latin typeface="Galano Grotesque"/>
                <a:ea typeface="Muli"/>
                <a:sym typeface="Muli"/>
              </a:rPr>
              <a:t>One invite email to be sent at the beginning of the nomination round</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Logo included in round reminder emails users have the option to receive at the beginning of each round of the bracket</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Thank you email sent to everyone who enters with coupon or offer from your business  </a:t>
            </a:r>
            <a:endParaRPr lang="en-US" sz="1200">
              <a:solidFill>
                <a:schemeClr val="dk1"/>
              </a:solidFill>
              <a:latin typeface="Galano Grotesque"/>
            </a:endParaRPr>
          </a:p>
          <a:p>
            <a:pPr marL="171450" lvl="0" indent="-171450">
              <a:buChar char="•"/>
            </a:pPr>
            <a:r>
              <a:rPr lang="en-US" b="1" dirty="0">
                <a:solidFill>
                  <a:schemeClr val="dk1"/>
                </a:solidFill>
                <a:latin typeface="Galano Grotesque"/>
                <a:ea typeface="Muli"/>
                <a:sym typeface="Muli"/>
              </a:rPr>
              <a:t>Social</a:t>
            </a:r>
            <a:endParaRPr lang="en-US" b="1" dirty="0">
              <a:solidFill>
                <a:schemeClr val="dk1"/>
              </a:solidFill>
              <a:latin typeface="Galano Grotesque"/>
            </a:endParaRPr>
          </a:p>
          <a:p>
            <a:pPr marL="628650" lvl="1" indent="-171450">
              <a:buFont typeface="Courier New"/>
              <a:buChar char="o"/>
            </a:pPr>
            <a:r>
              <a:rPr lang="en-US" sz="1200" dirty="0">
                <a:solidFill>
                  <a:schemeClr val="dk1"/>
                </a:solidFill>
                <a:latin typeface="Galano Grotesque"/>
              </a:rPr>
              <a:t>Social media posts with sponsor logo and tag on promotional ad for contest for each bracket</a:t>
            </a:r>
          </a:p>
          <a:p>
            <a:endParaRPr lang="en-US" sz="600">
              <a:solidFill>
                <a:schemeClr val="dk1"/>
              </a:solidFill>
              <a:latin typeface="Galano Grotesque"/>
              <a:ea typeface="Muli"/>
            </a:endParaRPr>
          </a:p>
          <a:p>
            <a:r>
              <a:rPr lang="en-US" b="1" dirty="0">
                <a:solidFill>
                  <a:schemeClr val="dk1"/>
                </a:solidFill>
                <a:latin typeface="Galano Grotesque"/>
                <a:ea typeface="Muli"/>
                <a:cs typeface="Segoe UI"/>
                <a:sym typeface="Muli"/>
              </a:rPr>
              <a:t>PRIZE</a:t>
            </a:r>
            <a:r>
              <a:rPr lang="en-US" dirty="0">
                <a:solidFill>
                  <a:schemeClr val="dk1"/>
                </a:solidFill>
                <a:latin typeface="Galano Grotesque"/>
                <a:ea typeface="Muli"/>
                <a:cs typeface="Segoe UI"/>
                <a:sym typeface="Muli"/>
              </a:rPr>
              <a:t>: Monthly Gift Card Valued at $XXX Per Month for 12 Months (See page 3 for more prize ideas)</a:t>
            </a:r>
            <a:endParaRPr lang="en-US" dirty="0">
              <a:solidFill>
                <a:schemeClr val="dk1"/>
              </a:solidFill>
              <a:latin typeface="Galano Grotesque"/>
              <a:ea typeface="Muli"/>
              <a:cs typeface="Segoe UI"/>
            </a:endParaRPr>
          </a:p>
          <a:p>
            <a:r>
              <a:rPr lang="en-US" b="1" dirty="0">
                <a:solidFill>
                  <a:schemeClr val="dk1"/>
                </a:solidFill>
                <a:latin typeface="Galano Grotesque"/>
                <a:ea typeface="Muli"/>
                <a:cs typeface="Segoe UI"/>
                <a:sym typeface="Muli"/>
              </a:rPr>
              <a:t>RUN DATES</a:t>
            </a:r>
            <a:r>
              <a:rPr lang="en-US" dirty="0">
                <a:solidFill>
                  <a:schemeClr val="dk1"/>
                </a:solidFill>
                <a:latin typeface="Galano Grotesque"/>
                <a:ea typeface="Muli"/>
                <a:cs typeface="Segoe UI"/>
                <a:sym typeface="Muli"/>
              </a:rPr>
              <a:t>: Year Long Time Frame Goes Here</a:t>
            </a:r>
            <a:endParaRPr lang="en-US" dirty="0">
              <a:solidFill>
                <a:schemeClr val="dk1"/>
              </a:solidFill>
              <a:latin typeface="Galano Grotesque"/>
              <a:cs typeface="Segoe UI"/>
            </a:endParaRPr>
          </a:p>
          <a:p>
            <a:r>
              <a:rPr lang="en-US" b="1" dirty="0">
                <a:solidFill>
                  <a:schemeClr val="dk1"/>
                </a:solidFill>
                <a:latin typeface="Galano Grotesque"/>
                <a:ea typeface="Muli"/>
                <a:cs typeface="Segoe UI"/>
                <a:sym typeface="Muli"/>
              </a:rPr>
              <a:t>EXCLUSIVE SPONSOR VALUE</a:t>
            </a:r>
            <a:r>
              <a:rPr lang="en-US" dirty="0">
                <a:solidFill>
                  <a:schemeClr val="dk1"/>
                </a:solidFill>
                <a:latin typeface="Galano Grotesque"/>
                <a:ea typeface="Muli"/>
                <a:cs typeface="Segoe UI"/>
                <a:sym typeface="Muli"/>
              </a:rPr>
              <a:t>: $X,XXX a month (12-month sponsorship package) </a:t>
            </a:r>
            <a:endParaRPr lang="en-US" dirty="0">
              <a:solidFill>
                <a:schemeClr val="dk1"/>
              </a:solidFill>
              <a:latin typeface="Galano Grotesque"/>
              <a:cs typeface="Segoe UI"/>
            </a:endParaRPr>
          </a:p>
          <a:p>
            <a:r>
              <a:rPr lang="en-US" b="1" dirty="0">
                <a:solidFill>
                  <a:schemeClr val="dk1"/>
                </a:solidFill>
                <a:latin typeface="Galano Grotesque"/>
                <a:ea typeface="Muli"/>
                <a:cs typeface="Segoe UI"/>
                <a:sym typeface="Muli"/>
              </a:rPr>
              <a:t>INVESTMENT</a:t>
            </a:r>
            <a:r>
              <a:rPr lang="en-US" dirty="0">
                <a:solidFill>
                  <a:schemeClr val="dk1"/>
                </a:solidFill>
                <a:latin typeface="Galano Grotesque"/>
                <a:ea typeface="Muli"/>
                <a:cs typeface="Segoe UI"/>
                <a:sym typeface="Muli"/>
              </a:rPr>
              <a:t>: $1,000/month (small market) $2,500/month (mid-size market), $5,000/month (large market)</a:t>
            </a:r>
            <a:endParaRPr lang="en-US" dirty="0">
              <a:solidFill>
                <a:schemeClr val="dk1"/>
              </a:solidFil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Custom</PresentationFormat>
  <Slides>5</Slides>
  <Notes>5</Notes>
  <HiddenSlides>0</HiddenSlide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Simple Light</vt:lpstr>
      <vt:lpstr>   How to Use This Sales One-Sheet</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187</cp:revision>
  <dcterms:modified xsi:type="dcterms:W3CDTF">2026-01-09T22:45:58Z</dcterms:modified>
</cp:coreProperties>
</file>