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59" r:id="rId1"/>
  </p:sldMasterIdLst>
  <p:notesMasterIdLst>
    <p:notesMasterId r:id="rId5"/>
  </p:notesMasterIdLst>
  <p:sldIdLst>
    <p:sldId id="256" r:id="rId2"/>
    <p:sldId id="258" r:id="rId3"/>
    <p:sldId id="257" r:id="rId4"/>
  </p:sldIdLst>
  <p:sldSz cx="7772400" cy="10058400"/>
  <p:notesSz cx="6858000" cy="9144000"/>
  <p:embeddedFontLst>
    <p:embeddedFont>
      <p:font typeface="Galano Grotesque" panose="020B0604020202020204" charset="0"/>
      <p:regular r:id="rId6"/>
      <p:bold r:id="rId7"/>
      <p:italic r:id="rId8"/>
      <p:boldItalic r:id="rId9"/>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574D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562D18F-D755-E59F-6035-808C9B5C564B}" v="6" dt="2026-01-09T22:13:57.275"/>
    <p1510:client id="{196B44AC-C620-376B-E731-FB4BDEFEF3D0}" v="289" dt="2026-01-09T16:52:29.160"/>
    <p1510:client id="{66AB5DB8-CA0A-347E-1458-B4604E96AE65}" v="17" dt="2026-01-09T17:00:34.854"/>
    <p1510:client id="{7BD2926E-E15E-BD05-ED12-BC137FAAC200}" v="472" dt="2026-01-09T16:06:11.109"/>
    <p1510:client id="{ADDD1B6C-BF94-A86D-A0A0-9CE342A19C19}" v="25" dt="2026-01-09T16:16:01.316"/>
    <p1510:client id="{C963AB8F-F318-F0A8-4F40-25FC61EC8398}" v="22" dt="2026-01-09T16:13:23.559"/>
    <p1510:client id="{D0001CDB-9F9C-CF76-144D-C8C473224FC6}" v="26" dt="2026-01-09T16:10:23.975"/>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slideViewPr>
    <p:cSldViewPr snapToGrid="0">
      <p:cViewPr>
        <p:scale>
          <a:sx n="1" d="2"/>
          <a:sy n="1" d="2"/>
        </p:scale>
        <p:origin x="0" y="0"/>
      </p:cViewPr>
      <p:guideLst>
        <p:guide orient="horz" pos="3168"/>
        <p:guide pos="2448"/>
      </p:guideLst>
    </p:cSldViewPr>
  </p:slide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font" Target="fonts/font3.fntdata"/><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font" Target="fonts/font2.fntdata"/><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font" Target="fonts/font1.fntdata"/><Relationship Id="rId11" Type="http://schemas.openxmlformats.org/officeDocument/2006/relationships/viewProps" Target="viewProps.xml"/><Relationship Id="rId5" Type="http://schemas.openxmlformats.org/officeDocument/2006/relationships/notesMaster" Target="notesMasters/notesMaster1.xml"/><Relationship Id="rId15" Type="http://schemas.microsoft.com/office/2015/10/relationships/revisionInfo" Target="revisionInfo.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font" Target="fonts/font4.fntdata"/><Relationship Id="rId14"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Kristen Wehe" userId="S::kwehe@uplandsoftware.com::71c548a5-196e-4bde-9567-700fef4dffde" providerId="AD" clId="Web-{66AB5DB8-CA0A-347E-1458-B4604E96AE65}"/>
    <pc:docChg chg="modSld">
      <pc:chgData name="Kristen Wehe" userId="S::kwehe@uplandsoftware.com::71c548a5-196e-4bde-9567-700fef4dffde" providerId="AD" clId="Web-{66AB5DB8-CA0A-347E-1458-B4604E96AE65}" dt="2026-01-09T17:00:34.838" v="8" actId="20577"/>
      <pc:docMkLst>
        <pc:docMk/>
      </pc:docMkLst>
      <pc:sldChg chg="modSp">
        <pc:chgData name="Kristen Wehe" userId="S::kwehe@uplandsoftware.com::71c548a5-196e-4bde-9567-700fef4dffde" providerId="AD" clId="Web-{66AB5DB8-CA0A-347E-1458-B4604E96AE65}" dt="2026-01-09T17:00:34.838" v="8" actId="20577"/>
        <pc:sldMkLst>
          <pc:docMk/>
          <pc:sldMk cId="0" sldId="257"/>
        </pc:sldMkLst>
        <pc:spChg chg="mod">
          <ac:chgData name="Kristen Wehe" userId="S::kwehe@uplandsoftware.com::71c548a5-196e-4bde-9567-700fef4dffde" providerId="AD" clId="Web-{66AB5DB8-CA0A-347E-1458-B4604E96AE65}" dt="2026-01-09T17:00:34.838" v="8" actId="20577"/>
          <ac:spMkLst>
            <pc:docMk/>
            <pc:sldMk cId="0" sldId="257"/>
            <ac:spMk id="7" creationId="{FC1E980A-3AF2-0849-9F92-EB312C06691C}"/>
          </ac:spMkLst>
        </pc:spChg>
        <pc:spChg chg="mod">
          <ac:chgData name="Kristen Wehe" userId="S::kwehe@uplandsoftware.com::71c548a5-196e-4bde-9567-700fef4dffde" providerId="AD" clId="Web-{66AB5DB8-CA0A-347E-1458-B4604E96AE65}" dt="2026-01-09T16:57:06.090" v="0" actId="20577"/>
          <ac:spMkLst>
            <pc:docMk/>
            <pc:sldMk cId="0" sldId="257"/>
            <ac:spMk id="63" creationId="{00000000-0000-0000-0000-000000000000}"/>
          </ac:spMkLst>
        </pc:spChg>
      </pc:sldChg>
    </pc:docChg>
  </pc:docChgLst>
  <pc:docChgLst>
    <pc:chgData name="Kristen Wehe" userId="S::kwehe@uplandsoftware.com::71c548a5-196e-4bde-9567-700fef4dffde" providerId="AD" clId="Web-{0562D18F-D755-E59F-6035-808C9B5C564B}"/>
    <pc:docChg chg="modSld">
      <pc:chgData name="Kristen Wehe" userId="S::kwehe@uplandsoftware.com::71c548a5-196e-4bde-9567-700fef4dffde" providerId="AD" clId="Web-{0562D18F-D755-E59F-6035-808C9B5C564B}" dt="2026-01-09T22:13:57.275" v="2" actId="20577"/>
      <pc:docMkLst>
        <pc:docMk/>
      </pc:docMkLst>
      <pc:sldChg chg="modSp">
        <pc:chgData name="Kristen Wehe" userId="S::kwehe@uplandsoftware.com::71c548a5-196e-4bde-9567-700fef4dffde" providerId="AD" clId="Web-{0562D18F-D755-E59F-6035-808C9B5C564B}" dt="2026-01-09T22:13:57.275" v="2" actId="20577"/>
        <pc:sldMkLst>
          <pc:docMk/>
          <pc:sldMk cId="0" sldId="257"/>
        </pc:sldMkLst>
        <pc:spChg chg="mod">
          <ac:chgData name="Kristen Wehe" userId="S::kwehe@uplandsoftware.com::71c548a5-196e-4bde-9567-700fef4dffde" providerId="AD" clId="Web-{0562D18F-D755-E59F-6035-808C9B5C564B}" dt="2026-01-09T22:13:57.275" v="2" actId="20577"/>
          <ac:spMkLst>
            <pc:docMk/>
            <pc:sldMk cId="0" sldId="257"/>
            <ac:spMk id="7" creationId="{FC1E980A-3AF2-0849-9F92-EB312C06691C}"/>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2104480" y="685800"/>
            <a:ext cx="26496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1"/>
        <p:cNvGrpSpPr/>
        <p:nvPr/>
      </p:nvGrpSpPr>
      <p:grpSpPr>
        <a:xfrm>
          <a:off x="0" y="0"/>
          <a:ext cx="0" cy="0"/>
          <a:chOff x="0" y="0"/>
          <a:chExt cx="0" cy="0"/>
        </a:xfrm>
      </p:grpSpPr>
      <p:sp>
        <p:nvSpPr>
          <p:cNvPr id="52" name="Google Shape;52;g7a4f792647_0_7:notes"/>
          <p:cNvSpPr>
            <a:spLocks noGrp="1" noRot="1" noChangeAspect="1"/>
          </p:cNvSpPr>
          <p:nvPr>
            <p:ph type="sldImg" idx="2"/>
          </p:nvPr>
        </p:nvSpPr>
        <p:spPr>
          <a:xfrm>
            <a:off x="2104480" y="685800"/>
            <a:ext cx="26496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3" name="Google Shape;53;g7a4f792647_0_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p:cNvGrpSpPr/>
        <p:nvPr/>
      </p:nvGrpSpPr>
      <p:grpSpPr>
        <a:xfrm>
          <a:off x="0" y="0"/>
          <a:ext cx="0" cy="0"/>
          <a:chOff x="0" y="0"/>
          <a:chExt cx="0" cy="0"/>
        </a:xfrm>
      </p:grpSpPr>
      <p:sp>
        <p:nvSpPr>
          <p:cNvPr id="58" name="Google Shape;58;g7a4f792647_0_76:notes"/>
          <p:cNvSpPr>
            <a:spLocks noGrp="1" noRot="1" noChangeAspect="1"/>
          </p:cNvSpPr>
          <p:nvPr>
            <p:ph type="sldImg" idx="2"/>
          </p:nvPr>
        </p:nvSpPr>
        <p:spPr>
          <a:xfrm>
            <a:off x="2105025" y="685800"/>
            <a:ext cx="2649538"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7a4f792647_0_7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p:cNvGrpSpPr/>
        <p:nvPr/>
      </p:nvGrpSpPr>
      <p:grpSpPr>
        <a:xfrm>
          <a:off x="0" y="0"/>
          <a:ext cx="0" cy="0"/>
          <a:chOff x="0" y="0"/>
          <a:chExt cx="0" cy="0"/>
        </a:xfrm>
      </p:grpSpPr>
      <p:sp>
        <p:nvSpPr>
          <p:cNvPr id="58" name="Google Shape;58;g5f4cd6c1f9_1_43:notes"/>
          <p:cNvSpPr>
            <a:spLocks noGrp="1" noRot="1" noChangeAspect="1"/>
          </p:cNvSpPr>
          <p:nvPr>
            <p:ph type="sldImg" idx="2"/>
          </p:nvPr>
        </p:nvSpPr>
        <p:spPr>
          <a:xfrm>
            <a:off x="2105025" y="685800"/>
            <a:ext cx="2649538"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5f4cd6c1f9_1_4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lnSpc>
                <a:spcPct val="115000"/>
              </a:lnSpc>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10"/>
        <p:cNvGrpSpPr/>
        <p:nvPr/>
      </p:nvGrpSpPr>
      <p:grpSpPr>
        <a:xfrm>
          <a:off x="0" y="0"/>
          <a:ext cx="0" cy="0"/>
          <a:chOff x="0" y="0"/>
          <a:chExt cx="0" cy="0"/>
        </a:xfrm>
      </p:grpSpPr>
      <p:sp>
        <p:nvSpPr>
          <p:cNvPr id="11" name="Google Shape;11;p2"/>
          <p:cNvSpPr txBox="1">
            <a:spLocks noGrp="1"/>
          </p:cNvSpPr>
          <p:nvPr>
            <p:ph type="ctrTitle"/>
          </p:nvPr>
        </p:nvSpPr>
        <p:spPr>
          <a:xfrm>
            <a:off x="264952" y="1456058"/>
            <a:ext cx="7242600" cy="4014000"/>
          </a:xfrm>
          <a:prstGeom prst="rect">
            <a:avLst/>
          </a:prstGeom>
        </p:spPr>
        <p:txBody>
          <a:bodyPr spcFirstLastPara="1" wrap="square" lIns="91425" tIns="91425" rIns="91425" bIns="91425" anchor="b" anchorCtr="0">
            <a:no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a:endParaRPr/>
          </a:p>
        </p:txBody>
      </p:sp>
      <p:sp>
        <p:nvSpPr>
          <p:cNvPr id="12" name="Google Shape;12;p2"/>
          <p:cNvSpPr txBox="1">
            <a:spLocks noGrp="1"/>
          </p:cNvSpPr>
          <p:nvPr>
            <p:ph type="subTitle" idx="1"/>
          </p:nvPr>
        </p:nvSpPr>
        <p:spPr>
          <a:xfrm>
            <a:off x="264945" y="5542289"/>
            <a:ext cx="7242600" cy="1550100"/>
          </a:xfrm>
          <a:prstGeom prst="rect">
            <a:avLst/>
          </a:prstGeom>
        </p:spPr>
        <p:txBody>
          <a:bodyPr spcFirstLastPara="1" wrap="square" lIns="91425" tIns="91425" rIns="91425" bIns="91425" anchor="t" anchorCtr="0">
            <a:no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3" name="Google Shape;13;p2"/>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5"/>
        <p:cNvGrpSpPr/>
        <p:nvPr/>
      </p:nvGrpSpPr>
      <p:grpSpPr>
        <a:xfrm>
          <a:off x="0" y="0"/>
          <a:ext cx="0" cy="0"/>
          <a:chOff x="0" y="0"/>
          <a:chExt cx="0" cy="0"/>
        </a:xfrm>
      </p:grpSpPr>
      <p:sp>
        <p:nvSpPr>
          <p:cNvPr id="46" name="Google Shape;46;p11"/>
          <p:cNvSpPr txBox="1">
            <a:spLocks noGrp="1"/>
          </p:cNvSpPr>
          <p:nvPr>
            <p:ph type="title" hasCustomPrompt="1"/>
          </p:nvPr>
        </p:nvSpPr>
        <p:spPr>
          <a:xfrm>
            <a:off x="264945" y="2163089"/>
            <a:ext cx="7242600" cy="3839700"/>
          </a:xfrm>
          <a:prstGeom prst="rect">
            <a:avLst/>
          </a:prstGeom>
        </p:spPr>
        <p:txBody>
          <a:bodyPr spcFirstLastPara="1" wrap="square" lIns="91425" tIns="91425" rIns="91425" bIns="91425" anchor="b" anchorCtr="0">
            <a:no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7" name="Google Shape;47;p11"/>
          <p:cNvSpPr txBox="1">
            <a:spLocks noGrp="1"/>
          </p:cNvSpPr>
          <p:nvPr>
            <p:ph type="body" idx="1"/>
          </p:nvPr>
        </p:nvSpPr>
        <p:spPr>
          <a:xfrm>
            <a:off x="264945" y="6164351"/>
            <a:ext cx="7242600" cy="2543700"/>
          </a:xfrm>
          <a:prstGeom prst="rect">
            <a:avLst/>
          </a:prstGeom>
        </p:spPr>
        <p:txBody>
          <a:bodyPr spcFirstLastPara="1" wrap="square" lIns="91425" tIns="91425" rIns="91425" bIns="91425" anchor="t" anchorCtr="0">
            <a:noAutofit/>
          </a:bodyPr>
          <a:lstStyle>
            <a:lvl1pPr marL="457200" lvl="0" indent="-342900" algn="ctr">
              <a:spcBef>
                <a:spcPts val="0"/>
              </a:spcBef>
              <a:spcAft>
                <a:spcPts val="0"/>
              </a:spcAft>
              <a:buSzPts val="1800"/>
              <a:buChar char="●"/>
              <a:defRPr/>
            </a:lvl1pPr>
            <a:lvl2pPr marL="914400" lvl="1" indent="-317500" algn="ctr">
              <a:spcBef>
                <a:spcPts val="1600"/>
              </a:spcBef>
              <a:spcAft>
                <a:spcPts val="0"/>
              </a:spcAft>
              <a:buSzPts val="1400"/>
              <a:buChar char="○"/>
              <a:defRPr/>
            </a:lvl2pPr>
            <a:lvl3pPr marL="1371600" lvl="2" indent="-317500" algn="ctr">
              <a:spcBef>
                <a:spcPts val="1600"/>
              </a:spcBef>
              <a:spcAft>
                <a:spcPts val="0"/>
              </a:spcAft>
              <a:buSzPts val="1400"/>
              <a:buChar char="■"/>
              <a:defRPr/>
            </a:lvl3pPr>
            <a:lvl4pPr marL="1828800" lvl="3" indent="-317500" algn="ctr">
              <a:spcBef>
                <a:spcPts val="1600"/>
              </a:spcBef>
              <a:spcAft>
                <a:spcPts val="0"/>
              </a:spcAft>
              <a:buSzPts val="1400"/>
              <a:buChar char="●"/>
              <a:defRPr/>
            </a:lvl4pPr>
            <a:lvl5pPr marL="2286000" lvl="4" indent="-317500" algn="ctr">
              <a:spcBef>
                <a:spcPts val="1600"/>
              </a:spcBef>
              <a:spcAft>
                <a:spcPts val="0"/>
              </a:spcAft>
              <a:buSzPts val="1400"/>
              <a:buChar char="○"/>
              <a:defRPr/>
            </a:lvl5pPr>
            <a:lvl6pPr marL="2743200" lvl="5" indent="-317500" algn="ctr">
              <a:spcBef>
                <a:spcPts val="1600"/>
              </a:spcBef>
              <a:spcAft>
                <a:spcPts val="0"/>
              </a:spcAft>
              <a:buSzPts val="1400"/>
              <a:buChar char="■"/>
              <a:defRPr/>
            </a:lvl6pPr>
            <a:lvl7pPr marL="3200400" lvl="6" indent="-317500" algn="ctr">
              <a:spcBef>
                <a:spcPts val="1600"/>
              </a:spcBef>
              <a:spcAft>
                <a:spcPts val="0"/>
              </a:spcAft>
              <a:buSzPts val="1400"/>
              <a:buChar char="●"/>
              <a:defRPr/>
            </a:lvl7pPr>
            <a:lvl8pPr marL="3657600" lvl="7" indent="-317500" algn="ctr">
              <a:spcBef>
                <a:spcPts val="1600"/>
              </a:spcBef>
              <a:spcAft>
                <a:spcPts val="0"/>
              </a:spcAft>
              <a:buSzPts val="1400"/>
              <a:buChar char="○"/>
              <a:defRPr/>
            </a:lvl8pPr>
            <a:lvl9pPr marL="4114800" lvl="8" indent="-317500" algn="ctr">
              <a:spcBef>
                <a:spcPts val="1600"/>
              </a:spcBef>
              <a:spcAft>
                <a:spcPts val="1600"/>
              </a:spcAft>
              <a:buSzPts val="1400"/>
              <a:buChar char="■"/>
              <a:defRPr/>
            </a:lvl9pPr>
          </a:lstStyle>
          <a:p>
            <a:endParaRPr/>
          </a:p>
        </p:txBody>
      </p:sp>
      <p:sp>
        <p:nvSpPr>
          <p:cNvPr id="48" name="Google Shape;48;p11"/>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9"/>
        <p:cNvGrpSpPr/>
        <p:nvPr/>
      </p:nvGrpSpPr>
      <p:grpSpPr>
        <a:xfrm>
          <a:off x="0" y="0"/>
          <a:ext cx="0" cy="0"/>
          <a:chOff x="0" y="0"/>
          <a:chExt cx="0" cy="0"/>
        </a:xfrm>
      </p:grpSpPr>
      <p:sp>
        <p:nvSpPr>
          <p:cNvPr id="50" name="Google Shape;50;p12"/>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4"/>
        <p:cNvGrpSpPr/>
        <p:nvPr/>
      </p:nvGrpSpPr>
      <p:grpSpPr>
        <a:xfrm>
          <a:off x="0" y="0"/>
          <a:ext cx="0" cy="0"/>
          <a:chOff x="0" y="0"/>
          <a:chExt cx="0" cy="0"/>
        </a:xfrm>
      </p:grpSpPr>
      <p:sp>
        <p:nvSpPr>
          <p:cNvPr id="15" name="Google Shape;15;p3"/>
          <p:cNvSpPr txBox="1">
            <a:spLocks noGrp="1"/>
          </p:cNvSpPr>
          <p:nvPr>
            <p:ph type="title"/>
          </p:nvPr>
        </p:nvSpPr>
        <p:spPr>
          <a:xfrm>
            <a:off x="264945" y="4206107"/>
            <a:ext cx="7242600" cy="1646100"/>
          </a:xfrm>
          <a:prstGeom prst="rect">
            <a:avLst/>
          </a:prstGeom>
        </p:spPr>
        <p:txBody>
          <a:bodyPr spcFirstLastPara="1" wrap="square" lIns="91425" tIns="91425" rIns="91425" bIns="91425" anchor="ctr" anchorCtr="0">
            <a:no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a:endParaRPr/>
          </a:p>
        </p:txBody>
      </p:sp>
      <p:sp>
        <p:nvSpPr>
          <p:cNvPr id="16" name="Google Shape;16;p3"/>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7"/>
        <p:cNvGrpSpPr/>
        <p:nvPr/>
      </p:nvGrpSpPr>
      <p:grpSpPr>
        <a:xfrm>
          <a:off x="0" y="0"/>
          <a:ext cx="0" cy="0"/>
          <a:chOff x="0" y="0"/>
          <a:chExt cx="0" cy="0"/>
        </a:xfrm>
      </p:grpSpPr>
      <p:sp>
        <p:nvSpPr>
          <p:cNvPr id="18" name="Google Shape;18;p4"/>
          <p:cNvSpPr txBox="1">
            <a:spLocks noGrp="1"/>
          </p:cNvSpPr>
          <p:nvPr>
            <p:ph type="title"/>
          </p:nvPr>
        </p:nvSpPr>
        <p:spPr>
          <a:xfrm>
            <a:off x="264945" y="870271"/>
            <a:ext cx="7242600" cy="1119900"/>
          </a:xfrm>
          <a:prstGeom prst="rect">
            <a:avLst/>
          </a:prstGeom>
        </p:spPr>
        <p:txBody>
          <a:bodyPr spcFirstLastPara="1" wrap="square" lIns="91425" tIns="91425" rIns="91425" bIns="91425" anchor="t" anchorCtr="0">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19" name="Google Shape;19;p4"/>
          <p:cNvSpPr txBox="1">
            <a:spLocks noGrp="1"/>
          </p:cNvSpPr>
          <p:nvPr>
            <p:ph type="body" idx="1"/>
          </p:nvPr>
        </p:nvSpPr>
        <p:spPr>
          <a:xfrm>
            <a:off x="264945" y="2253729"/>
            <a:ext cx="7242600" cy="6681000"/>
          </a:xfrm>
          <a:prstGeom prst="rect">
            <a:avLst/>
          </a:prstGeom>
        </p:spPr>
        <p:txBody>
          <a:bodyPr spcFirstLastPara="1" wrap="square" lIns="91425" tIns="91425" rIns="91425" bIns="91425" anchor="t" anchorCtr="0">
            <a:noAutofit/>
          </a:bodyPr>
          <a:lstStyle>
            <a:lvl1pPr marL="457200" lvl="0" indent="-342900">
              <a:spcBef>
                <a:spcPts val="0"/>
              </a:spcBef>
              <a:spcAft>
                <a:spcPts val="0"/>
              </a:spcAft>
              <a:buSzPts val="1800"/>
              <a:buChar char="●"/>
              <a:defRPr/>
            </a:lvl1pPr>
            <a:lvl2pPr marL="914400" lvl="1" indent="-317500">
              <a:spcBef>
                <a:spcPts val="1600"/>
              </a:spcBef>
              <a:spcAft>
                <a:spcPts val="0"/>
              </a:spcAft>
              <a:buSzPts val="1400"/>
              <a:buChar char="○"/>
              <a:defRPr/>
            </a:lvl2pPr>
            <a:lvl3pPr marL="1371600" lvl="2" indent="-317500">
              <a:spcBef>
                <a:spcPts val="1600"/>
              </a:spcBef>
              <a:spcAft>
                <a:spcPts val="0"/>
              </a:spcAft>
              <a:buSzPts val="1400"/>
              <a:buChar char="■"/>
              <a:defRPr/>
            </a:lvl3pPr>
            <a:lvl4pPr marL="1828800" lvl="3" indent="-317500">
              <a:spcBef>
                <a:spcPts val="1600"/>
              </a:spcBef>
              <a:spcAft>
                <a:spcPts val="0"/>
              </a:spcAft>
              <a:buSzPts val="1400"/>
              <a:buChar char="●"/>
              <a:defRPr/>
            </a:lvl4pPr>
            <a:lvl5pPr marL="2286000" lvl="4" indent="-317500">
              <a:spcBef>
                <a:spcPts val="1600"/>
              </a:spcBef>
              <a:spcAft>
                <a:spcPts val="0"/>
              </a:spcAft>
              <a:buSzPts val="1400"/>
              <a:buChar char="○"/>
              <a:defRPr/>
            </a:lvl5pPr>
            <a:lvl6pPr marL="2743200" lvl="5" indent="-317500">
              <a:spcBef>
                <a:spcPts val="1600"/>
              </a:spcBef>
              <a:spcAft>
                <a:spcPts val="0"/>
              </a:spcAft>
              <a:buSzPts val="1400"/>
              <a:buChar char="■"/>
              <a:defRPr/>
            </a:lvl6pPr>
            <a:lvl7pPr marL="3200400" lvl="6" indent="-317500">
              <a:spcBef>
                <a:spcPts val="1600"/>
              </a:spcBef>
              <a:spcAft>
                <a:spcPts val="0"/>
              </a:spcAft>
              <a:buSzPts val="1400"/>
              <a:buChar char="●"/>
              <a:defRPr/>
            </a:lvl7pPr>
            <a:lvl8pPr marL="3657600" lvl="7" indent="-317500">
              <a:spcBef>
                <a:spcPts val="1600"/>
              </a:spcBef>
              <a:spcAft>
                <a:spcPts val="0"/>
              </a:spcAft>
              <a:buSzPts val="1400"/>
              <a:buChar char="○"/>
              <a:defRPr/>
            </a:lvl8pPr>
            <a:lvl9pPr marL="4114800" lvl="8" indent="-317500">
              <a:spcBef>
                <a:spcPts val="1600"/>
              </a:spcBef>
              <a:spcAft>
                <a:spcPts val="1600"/>
              </a:spcAft>
              <a:buSzPts val="1400"/>
              <a:buChar char="■"/>
              <a:defRPr/>
            </a:lvl9pPr>
          </a:lstStyle>
          <a:p>
            <a:endParaRPr/>
          </a:p>
        </p:txBody>
      </p:sp>
      <p:sp>
        <p:nvSpPr>
          <p:cNvPr id="20" name="Google Shape;20;p4"/>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1"/>
        <p:cNvGrpSpPr/>
        <p:nvPr/>
      </p:nvGrpSpPr>
      <p:grpSpPr>
        <a:xfrm>
          <a:off x="0" y="0"/>
          <a:ext cx="0" cy="0"/>
          <a:chOff x="0" y="0"/>
          <a:chExt cx="0" cy="0"/>
        </a:xfrm>
      </p:grpSpPr>
      <p:sp>
        <p:nvSpPr>
          <p:cNvPr id="22" name="Google Shape;22;p5"/>
          <p:cNvSpPr txBox="1">
            <a:spLocks noGrp="1"/>
          </p:cNvSpPr>
          <p:nvPr>
            <p:ph type="title"/>
          </p:nvPr>
        </p:nvSpPr>
        <p:spPr>
          <a:xfrm>
            <a:off x="264945" y="870271"/>
            <a:ext cx="7242600" cy="1119900"/>
          </a:xfrm>
          <a:prstGeom prst="rect">
            <a:avLst/>
          </a:prstGeom>
        </p:spPr>
        <p:txBody>
          <a:bodyPr spcFirstLastPara="1" wrap="square" lIns="91425" tIns="91425" rIns="91425" bIns="91425" anchor="t" anchorCtr="0">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3" name="Google Shape;23;p5"/>
          <p:cNvSpPr txBox="1">
            <a:spLocks noGrp="1"/>
          </p:cNvSpPr>
          <p:nvPr>
            <p:ph type="body" idx="1"/>
          </p:nvPr>
        </p:nvSpPr>
        <p:spPr>
          <a:xfrm>
            <a:off x="264945" y="2253729"/>
            <a:ext cx="3399900" cy="6681000"/>
          </a:xfrm>
          <a:prstGeom prst="rect">
            <a:avLst/>
          </a:prstGeom>
        </p:spPr>
        <p:txBody>
          <a:bodyPr spcFirstLastPara="1" wrap="square" lIns="91425" tIns="91425" rIns="91425" bIns="91425" anchor="t" anchorCtr="0">
            <a:noAutofit/>
          </a:bodyPr>
          <a:lstStyle>
            <a:lvl1pPr marL="457200" lvl="0" indent="-317500">
              <a:spcBef>
                <a:spcPts val="0"/>
              </a:spcBef>
              <a:spcAft>
                <a:spcPts val="0"/>
              </a:spcAft>
              <a:buSzPts val="1400"/>
              <a:buChar char="●"/>
              <a:defRPr sz="14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24" name="Google Shape;24;p5"/>
          <p:cNvSpPr txBox="1">
            <a:spLocks noGrp="1"/>
          </p:cNvSpPr>
          <p:nvPr>
            <p:ph type="body" idx="2"/>
          </p:nvPr>
        </p:nvSpPr>
        <p:spPr>
          <a:xfrm>
            <a:off x="4107540" y="2253729"/>
            <a:ext cx="3399900" cy="6681000"/>
          </a:xfrm>
          <a:prstGeom prst="rect">
            <a:avLst/>
          </a:prstGeom>
        </p:spPr>
        <p:txBody>
          <a:bodyPr spcFirstLastPara="1" wrap="square" lIns="91425" tIns="91425" rIns="91425" bIns="91425" anchor="t" anchorCtr="0">
            <a:noAutofit/>
          </a:bodyPr>
          <a:lstStyle>
            <a:lvl1pPr marL="457200" lvl="0" indent="-317500">
              <a:spcBef>
                <a:spcPts val="0"/>
              </a:spcBef>
              <a:spcAft>
                <a:spcPts val="0"/>
              </a:spcAft>
              <a:buSzPts val="1400"/>
              <a:buChar char="●"/>
              <a:defRPr sz="14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25" name="Google Shape;25;p5"/>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6"/>
        <p:cNvGrpSpPr/>
        <p:nvPr/>
      </p:nvGrpSpPr>
      <p:grpSpPr>
        <a:xfrm>
          <a:off x="0" y="0"/>
          <a:ext cx="0" cy="0"/>
          <a:chOff x="0" y="0"/>
          <a:chExt cx="0" cy="0"/>
        </a:xfrm>
      </p:grpSpPr>
      <p:sp>
        <p:nvSpPr>
          <p:cNvPr id="27" name="Google Shape;27;p6"/>
          <p:cNvSpPr txBox="1">
            <a:spLocks noGrp="1"/>
          </p:cNvSpPr>
          <p:nvPr>
            <p:ph type="title"/>
          </p:nvPr>
        </p:nvSpPr>
        <p:spPr>
          <a:xfrm>
            <a:off x="264945" y="870271"/>
            <a:ext cx="7242600" cy="1119900"/>
          </a:xfrm>
          <a:prstGeom prst="rect">
            <a:avLst/>
          </a:prstGeom>
        </p:spPr>
        <p:txBody>
          <a:bodyPr spcFirstLastPara="1" wrap="square" lIns="91425" tIns="91425" rIns="91425" bIns="91425" anchor="t" anchorCtr="0">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8" name="Google Shape;28;p6"/>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9"/>
        <p:cNvGrpSpPr/>
        <p:nvPr/>
      </p:nvGrpSpPr>
      <p:grpSpPr>
        <a:xfrm>
          <a:off x="0" y="0"/>
          <a:ext cx="0" cy="0"/>
          <a:chOff x="0" y="0"/>
          <a:chExt cx="0" cy="0"/>
        </a:xfrm>
      </p:grpSpPr>
      <p:sp>
        <p:nvSpPr>
          <p:cNvPr id="30" name="Google Shape;30;p7"/>
          <p:cNvSpPr txBox="1">
            <a:spLocks noGrp="1"/>
          </p:cNvSpPr>
          <p:nvPr>
            <p:ph type="title"/>
          </p:nvPr>
        </p:nvSpPr>
        <p:spPr>
          <a:xfrm>
            <a:off x="264945" y="1086507"/>
            <a:ext cx="2386800" cy="1477800"/>
          </a:xfrm>
          <a:prstGeom prst="rect">
            <a:avLst/>
          </a:prstGeom>
        </p:spPr>
        <p:txBody>
          <a:bodyPr spcFirstLastPara="1" wrap="square" lIns="91425" tIns="91425" rIns="91425" bIns="91425" anchor="b" anchorCtr="0">
            <a:no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31" name="Google Shape;31;p7"/>
          <p:cNvSpPr txBox="1">
            <a:spLocks noGrp="1"/>
          </p:cNvSpPr>
          <p:nvPr>
            <p:ph type="body" idx="1"/>
          </p:nvPr>
        </p:nvSpPr>
        <p:spPr>
          <a:xfrm>
            <a:off x="264945" y="2717440"/>
            <a:ext cx="2386800" cy="6217500"/>
          </a:xfrm>
          <a:prstGeom prst="rect">
            <a:avLst/>
          </a:prstGeom>
        </p:spPr>
        <p:txBody>
          <a:bodyPr spcFirstLastPara="1" wrap="square" lIns="91425" tIns="91425" rIns="91425" bIns="91425" anchor="t" anchorCtr="0">
            <a:noAutofit/>
          </a:bodyPr>
          <a:lstStyle>
            <a:lvl1pPr marL="457200" lvl="0" indent="-304800">
              <a:spcBef>
                <a:spcPts val="0"/>
              </a:spcBef>
              <a:spcAft>
                <a:spcPts val="0"/>
              </a:spcAft>
              <a:buSzPts val="1200"/>
              <a:buChar char="●"/>
              <a:defRPr sz="12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32" name="Google Shape;32;p7"/>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3"/>
        <p:cNvGrpSpPr/>
        <p:nvPr/>
      </p:nvGrpSpPr>
      <p:grpSpPr>
        <a:xfrm>
          <a:off x="0" y="0"/>
          <a:ext cx="0" cy="0"/>
          <a:chOff x="0" y="0"/>
          <a:chExt cx="0" cy="0"/>
        </a:xfrm>
      </p:grpSpPr>
      <p:sp>
        <p:nvSpPr>
          <p:cNvPr id="34" name="Google Shape;34;p8"/>
          <p:cNvSpPr txBox="1">
            <a:spLocks noGrp="1"/>
          </p:cNvSpPr>
          <p:nvPr>
            <p:ph type="title"/>
          </p:nvPr>
        </p:nvSpPr>
        <p:spPr>
          <a:xfrm>
            <a:off x="416713" y="880293"/>
            <a:ext cx="5412600" cy="7999800"/>
          </a:xfrm>
          <a:prstGeom prst="rect">
            <a:avLst/>
          </a:prstGeom>
        </p:spPr>
        <p:txBody>
          <a:bodyPr spcFirstLastPara="1" wrap="square" lIns="91425" tIns="91425" rIns="91425" bIns="91425" anchor="ctr" anchorCtr="0">
            <a:no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a:endParaRPr/>
          </a:p>
        </p:txBody>
      </p:sp>
      <p:sp>
        <p:nvSpPr>
          <p:cNvPr id="35" name="Google Shape;35;p8"/>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6"/>
        <p:cNvGrpSpPr/>
        <p:nvPr/>
      </p:nvGrpSpPr>
      <p:grpSpPr>
        <a:xfrm>
          <a:off x="0" y="0"/>
          <a:ext cx="0" cy="0"/>
          <a:chOff x="0" y="0"/>
          <a:chExt cx="0" cy="0"/>
        </a:xfrm>
      </p:grpSpPr>
      <p:sp>
        <p:nvSpPr>
          <p:cNvPr id="37" name="Google Shape;37;p9"/>
          <p:cNvSpPr/>
          <p:nvPr/>
        </p:nvSpPr>
        <p:spPr>
          <a:xfrm>
            <a:off x="3886200" y="-244"/>
            <a:ext cx="3886200" cy="100584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 name="Google Shape;38;p9"/>
          <p:cNvSpPr txBox="1">
            <a:spLocks noGrp="1"/>
          </p:cNvSpPr>
          <p:nvPr>
            <p:ph type="title"/>
          </p:nvPr>
        </p:nvSpPr>
        <p:spPr>
          <a:xfrm>
            <a:off x="225675" y="2411542"/>
            <a:ext cx="3438300" cy="2898600"/>
          </a:xfrm>
          <a:prstGeom prst="rect">
            <a:avLst/>
          </a:prstGeom>
        </p:spPr>
        <p:txBody>
          <a:bodyPr spcFirstLastPara="1" wrap="square" lIns="91425" tIns="91425" rIns="91425" bIns="91425" anchor="b" anchorCtr="0">
            <a:no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a:endParaRPr/>
          </a:p>
        </p:txBody>
      </p:sp>
      <p:sp>
        <p:nvSpPr>
          <p:cNvPr id="39" name="Google Shape;39;p9"/>
          <p:cNvSpPr txBox="1">
            <a:spLocks noGrp="1"/>
          </p:cNvSpPr>
          <p:nvPr>
            <p:ph type="subTitle" idx="1"/>
          </p:nvPr>
        </p:nvSpPr>
        <p:spPr>
          <a:xfrm>
            <a:off x="225675" y="5481569"/>
            <a:ext cx="3438300" cy="2415300"/>
          </a:xfrm>
          <a:prstGeom prst="rect">
            <a:avLst/>
          </a:prstGeom>
        </p:spPr>
        <p:txBody>
          <a:bodyPr spcFirstLastPara="1" wrap="square" lIns="91425" tIns="91425" rIns="91425" bIns="91425" anchor="t" anchorCtr="0">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40" name="Google Shape;40;p9"/>
          <p:cNvSpPr txBox="1">
            <a:spLocks noGrp="1"/>
          </p:cNvSpPr>
          <p:nvPr>
            <p:ph type="body" idx="2"/>
          </p:nvPr>
        </p:nvSpPr>
        <p:spPr>
          <a:xfrm>
            <a:off x="4198575" y="1415969"/>
            <a:ext cx="3261300" cy="7226100"/>
          </a:xfrm>
          <a:prstGeom prst="rect">
            <a:avLst/>
          </a:prstGeom>
        </p:spPr>
        <p:txBody>
          <a:bodyPr spcFirstLastPara="1" wrap="square" lIns="91425" tIns="91425" rIns="91425" bIns="91425" anchor="ctr" anchorCtr="0">
            <a:noAutofit/>
          </a:bodyPr>
          <a:lstStyle>
            <a:lvl1pPr marL="457200" lvl="0" indent="-342900">
              <a:spcBef>
                <a:spcPts val="0"/>
              </a:spcBef>
              <a:spcAft>
                <a:spcPts val="0"/>
              </a:spcAft>
              <a:buSzPts val="1800"/>
              <a:buChar char="●"/>
              <a:defRPr/>
            </a:lvl1pPr>
            <a:lvl2pPr marL="914400" lvl="1" indent="-317500">
              <a:spcBef>
                <a:spcPts val="1600"/>
              </a:spcBef>
              <a:spcAft>
                <a:spcPts val="0"/>
              </a:spcAft>
              <a:buSzPts val="1400"/>
              <a:buChar char="○"/>
              <a:defRPr/>
            </a:lvl2pPr>
            <a:lvl3pPr marL="1371600" lvl="2" indent="-317500">
              <a:spcBef>
                <a:spcPts val="1600"/>
              </a:spcBef>
              <a:spcAft>
                <a:spcPts val="0"/>
              </a:spcAft>
              <a:buSzPts val="1400"/>
              <a:buChar char="■"/>
              <a:defRPr/>
            </a:lvl3pPr>
            <a:lvl4pPr marL="1828800" lvl="3" indent="-317500">
              <a:spcBef>
                <a:spcPts val="1600"/>
              </a:spcBef>
              <a:spcAft>
                <a:spcPts val="0"/>
              </a:spcAft>
              <a:buSzPts val="1400"/>
              <a:buChar char="●"/>
              <a:defRPr/>
            </a:lvl4pPr>
            <a:lvl5pPr marL="2286000" lvl="4" indent="-317500">
              <a:spcBef>
                <a:spcPts val="1600"/>
              </a:spcBef>
              <a:spcAft>
                <a:spcPts val="0"/>
              </a:spcAft>
              <a:buSzPts val="1400"/>
              <a:buChar char="○"/>
              <a:defRPr/>
            </a:lvl5pPr>
            <a:lvl6pPr marL="2743200" lvl="5" indent="-317500">
              <a:spcBef>
                <a:spcPts val="1600"/>
              </a:spcBef>
              <a:spcAft>
                <a:spcPts val="0"/>
              </a:spcAft>
              <a:buSzPts val="1400"/>
              <a:buChar char="■"/>
              <a:defRPr/>
            </a:lvl6pPr>
            <a:lvl7pPr marL="3200400" lvl="6" indent="-317500">
              <a:spcBef>
                <a:spcPts val="1600"/>
              </a:spcBef>
              <a:spcAft>
                <a:spcPts val="0"/>
              </a:spcAft>
              <a:buSzPts val="1400"/>
              <a:buChar char="●"/>
              <a:defRPr/>
            </a:lvl7pPr>
            <a:lvl8pPr marL="3657600" lvl="7" indent="-317500">
              <a:spcBef>
                <a:spcPts val="1600"/>
              </a:spcBef>
              <a:spcAft>
                <a:spcPts val="0"/>
              </a:spcAft>
              <a:buSzPts val="1400"/>
              <a:buChar char="○"/>
              <a:defRPr/>
            </a:lvl8pPr>
            <a:lvl9pPr marL="4114800" lvl="8" indent="-317500">
              <a:spcBef>
                <a:spcPts val="1600"/>
              </a:spcBef>
              <a:spcAft>
                <a:spcPts val="1600"/>
              </a:spcAft>
              <a:buSzPts val="1400"/>
              <a:buChar char="■"/>
              <a:defRPr/>
            </a:lvl9pPr>
          </a:lstStyle>
          <a:p>
            <a:endParaRPr/>
          </a:p>
        </p:txBody>
      </p:sp>
      <p:sp>
        <p:nvSpPr>
          <p:cNvPr id="41" name="Google Shape;41;p9"/>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2"/>
        <p:cNvGrpSpPr/>
        <p:nvPr/>
      </p:nvGrpSpPr>
      <p:grpSpPr>
        <a:xfrm>
          <a:off x="0" y="0"/>
          <a:ext cx="0" cy="0"/>
          <a:chOff x="0" y="0"/>
          <a:chExt cx="0" cy="0"/>
        </a:xfrm>
      </p:grpSpPr>
      <p:sp>
        <p:nvSpPr>
          <p:cNvPr id="43" name="Google Shape;43;p10"/>
          <p:cNvSpPr txBox="1">
            <a:spLocks noGrp="1"/>
          </p:cNvSpPr>
          <p:nvPr>
            <p:ph type="body" idx="1"/>
          </p:nvPr>
        </p:nvSpPr>
        <p:spPr>
          <a:xfrm>
            <a:off x="264945" y="8273124"/>
            <a:ext cx="5099100" cy="1183200"/>
          </a:xfrm>
          <a:prstGeom prst="rect">
            <a:avLst/>
          </a:prstGeom>
        </p:spPr>
        <p:txBody>
          <a:bodyPr spcFirstLastPara="1" wrap="square" lIns="91425" tIns="91425" rIns="91425" bIns="91425" anchor="ctr" anchorCtr="0">
            <a:noAutofit/>
          </a:bodyPr>
          <a:lstStyle>
            <a:lvl1pPr marL="457200" lvl="0" indent="-228600">
              <a:lnSpc>
                <a:spcPct val="100000"/>
              </a:lnSpc>
              <a:spcBef>
                <a:spcPts val="0"/>
              </a:spcBef>
              <a:spcAft>
                <a:spcPts val="0"/>
              </a:spcAft>
              <a:buSzPts val="1800"/>
              <a:buNone/>
              <a:defRPr/>
            </a:lvl1pPr>
          </a:lstStyle>
          <a:p>
            <a:endParaRPr/>
          </a:p>
        </p:txBody>
      </p:sp>
      <p:sp>
        <p:nvSpPr>
          <p:cNvPr id="44" name="Google Shape;44;p10"/>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264945" y="870271"/>
            <a:ext cx="7242600" cy="1119900"/>
          </a:xfrm>
          <a:prstGeom prst="rect">
            <a:avLst/>
          </a:prstGeom>
          <a:noFill/>
          <a:ln>
            <a:noFill/>
          </a:ln>
        </p:spPr>
        <p:txBody>
          <a:bodyPr spcFirstLastPara="1" wrap="square" lIns="91425" tIns="91425" rIns="91425" bIns="91425" anchor="t" anchorCtr="0">
            <a:no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a:endParaRPr/>
          </a:p>
        </p:txBody>
      </p:sp>
      <p:sp>
        <p:nvSpPr>
          <p:cNvPr id="7" name="Google Shape;7;p1"/>
          <p:cNvSpPr txBox="1">
            <a:spLocks noGrp="1"/>
          </p:cNvSpPr>
          <p:nvPr>
            <p:ph type="body" idx="1"/>
          </p:nvPr>
        </p:nvSpPr>
        <p:spPr>
          <a:xfrm>
            <a:off x="264945" y="2253729"/>
            <a:ext cx="7242600" cy="6681000"/>
          </a:xfrm>
          <a:prstGeom prst="rect">
            <a:avLst/>
          </a:prstGeom>
          <a:noFill/>
          <a:ln>
            <a:noFill/>
          </a:ln>
        </p:spPr>
        <p:txBody>
          <a:bodyPr spcFirstLastPara="1" wrap="square" lIns="91425" tIns="91425" rIns="91425" bIns="91425" anchor="t" anchorCtr="0">
            <a:noAutofit/>
          </a:bodyPr>
          <a:lstStyle>
            <a:lvl1pPr marL="457200" lvl="0" indent="-342900">
              <a:lnSpc>
                <a:spcPct val="115000"/>
              </a:lnSpc>
              <a:spcBef>
                <a:spcPts val="0"/>
              </a:spcBef>
              <a:spcAft>
                <a:spcPts val="0"/>
              </a:spcAft>
              <a:buClr>
                <a:schemeClr val="dk2"/>
              </a:buClr>
              <a:buSzPts val="1800"/>
              <a:buChar char="●"/>
              <a:defRPr sz="1800">
                <a:solidFill>
                  <a:schemeClr val="dk2"/>
                </a:solidFill>
              </a:defRPr>
            </a:lvl1pPr>
            <a:lvl2pPr marL="914400" lvl="1" indent="-317500">
              <a:lnSpc>
                <a:spcPct val="115000"/>
              </a:lnSpc>
              <a:spcBef>
                <a:spcPts val="1600"/>
              </a:spcBef>
              <a:spcAft>
                <a:spcPts val="0"/>
              </a:spcAft>
              <a:buClr>
                <a:schemeClr val="dk2"/>
              </a:buClr>
              <a:buSzPts val="1400"/>
              <a:buChar char="○"/>
              <a:defRPr>
                <a:solidFill>
                  <a:schemeClr val="dk2"/>
                </a:solidFill>
              </a:defRPr>
            </a:lvl2pPr>
            <a:lvl3pPr marL="1371600" lvl="2" indent="-317500">
              <a:lnSpc>
                <a:spcPct val="115000"/>
              </a:lnSpc>
              <a:spcBef>
                <a:spcPts val="1600"/>
              </a:spcBef>
              <a:spcAft>
                <a:spcPts val="0"/>
              </a:spcAft>
              <a:buClr>
                <a:schemeClr val="dk2"/>
              </a:buClr>
              <a:buSzPts val="1400"/>
              <a:buChar char="■"/>
              <a:defRPr>
                <a:solidFill>
                  <a:schemeClr val="dk2"/>
                </a:solidFill>
              </a:defRPr>
            </a:lvl3pPr>
            <a:lvl4pPr marL="1828800" lvl="3" indent="-317500">
              <a:lnSpc>
                <a:spcPct val="115000"/>
              </a:lnSpc>
              <a:spcBef>
                <a:spcPts val="1600"/>
              </a:spcBef>
              <a:spcAft>
                <a:spcPts val="0"/>
              </a:spcAft>
              <a:buClr>
                <a:schemeClr val="dk2"/>
              </a:buClr>
              <a:buSzPts val="1400"/>
              <a:buChar char="●"/>
              <a:defRPr>
                <a:solidFill>
                  <a:schemeClr val="dk2"/>
                </a:solidFill>
              </a:defRPr>
            </a:lvl4pPr>
            <a:lvl5pPr marL="2286000" lvl="4" indent="-317500">
              <a:lnSpc>
                <a:spcPct val="115000"/>
              </a:lnSpc>
              <a:spcBef>
                <a:spcPts val="1600"/>
              </a:spcBef>
              <a:spcAft>
                <a:spcPts val="0"/>
              </a:spcAft>
              <a:buClr>
                <a:schemeClr val="dk2"/>
              </a:buClr>
              <a:buSzPts val="1400"/>
              <a:buChar char="○"/>
              <a:defRPr>
                <a:solidFill>
                  <a:schemeClr val="dk2"/>
                </a:solidFill>
              </a:defRPr>
            </a:lvl5pPr>
            <a:lvl6pPr marL="2743200" lvl="5" indent="-317500">
              <a:lnSpc>
                <a:spcPct val="115000"/>
              </a:lnSpc>
              <a:spcBef>
                <a:spcPts val="1600"/>
              </a:spcBef>
              <a:spcAft>
                <a:spcPts val="0"/>
              </a:spcAft>
              <a:buClr>
                <a:schemeClr val="dk2"/>
              </a:buClr>
              <a:buSzPts val="1400"/>
              <a:buChar char="■"/>
              <a:defRPr>
                <a:solidFill>
                  <a:schemeClr val="dk2"/>
                </a:solidFill>
              </a:defRPr>
            </a:lvl6pPr>
            <a:lvl7pPr marL="3200400" lvl="6" indent="-317500">
              <a:lnSpc>
                <a:spcPct val="115000"/>
              </a:lnSpc>
              <a:spcBef>
                <a:spcPts val="1600"/>
              </a:spcBef>
              <a:spcAft>
                <a:spcPts val="0"/>
              </a:spcAft>
              <a:buClr>
                <a:schemeClr val="dk2"/>
              </a:buClr>
              <a:buSzPts val="1400"/>
              <a:buChar char="●"/>
              <a:defRPr>
                <a:solidFill>
                  <a:schemeClr val="dk2"/>
                </a:solidFill>
              </a:defRPr>
            </a:lvl7pPr>
            <a:lvl8pPr marL="3657600" lvl="7" indent="-317500">
              <a:lnSpc>
                <a:spcPct val="115000"/>
              </a:lnSpc>
              <a:spcBef>
                <a:spcPts val="1600"/>
              </a:spcBef>
              <a:spcAft>
                <a:spcPts val="0"/>
              </a:spcAft>
              <a:buClr>
                <a:schemeClr val="dk2"/>
              </a:buClr>
              <a:buSzPts val="1400"/>
              <a:buChar char="○"/>
              <a:defRPr>
                <a:solidFill>
                  <a:schemeClr val="dk2"/>
                </a:solidFill>
              </a:defRPr>
            </a:lvl8pPr>
            <a:lvl9pPr marL="4114800" lvl="8" indent="-317500">
              <a:lnSpc>
                <a:spcPct val="115000"/>
              </a:lnSpc>
              <a:spcBef>
                <a:spcPts val="1600"/>
              </a:spcBef>
              <a:spcAft>
                <a:spcPts val="1600"/>
              </a:spcAft>
              <a:buClr>
                <a:schemeClr val="dk2"/>
              </a:buClr>
              <a:buSzPts val="1400"/>
              <a:buChar char="■"/>
              <a:defRPr>
                <a:solidFill>
                  <a:schemeClr val="dk2"/>
                </a:solidFill>
              </a:defRPr>
            </a:lvl9pPr>
          </a:lstStyle>
          <a:p>
            <a:endParaRPr/>
          </a:p>
        </p:txBody>
      </p:sp>
      <p:sp>
        <p:nvSpPr>
          <p:cNvPr id="8" name="Google Shape;8;p1"/>
          <p:cNvSpPr txBox="1">
            <a:spLocks noGrp="1"/>
          </p:cNvSpPr>
          <p:nvPr>
            <p:ph type="sldNum" idx="12"/>
          </p:nvPr>
        </p:nvSpPr>
        <p:spPr>
          <a:xfrm>
            <a:off x="7201589" y="9119180"/>
            <a:ext cx="466500" cy="769800"/>
          </a:xfrm>
          <a:prstGeom prst="rect">
            <a:avLst/>
          </a:prstGeom>
          <a:noFill/>
          <a:ln>
            <a:noFill/>
          </a:ln>
        </p:spPr>
        <p:txBody>
          <a:bodyPr spcFirstLastPara="1" wrap="square" lIns="91425" tIns="91425" rIns="91425" bIns="91425" anchor="ctr" anchorCtr="0">
            <a:no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marL="0" lvl="0" indent="0" algn="r" rtl="0">
              <a:spcBef>
                <a:spcPts val="0"/>
              </a:spcBef>
              <a:spcAft>
                <a:spcPts val="0"/>
              </a:spcAft>
              <a:buNone/>
            </a:pPr>
            <a:fld id="{00000000-1234-1234-1234-123412341234}" type="slidenum">
              <a:rPr lang="en"/>
              <a:t>‹#›</a:t>
            </a:fld>
            <a:endParaRPr/>
          </a:p>
        </p:txBody>
      </p:sp>
      <p:pic>
        <p:nvPicPr>
          <p:cNvPr id="9" name="Google Shape;9;p1"/>
          <p:cNvPicPr preferRelativeResize="0"/>
          <p:nvPr/>
        </p:nvPicPr>
        <p:blipFill>
          <a:blip r:embed="rId13">
            <a:alphaModFix/>
          </a:blip>
          <a:stretch>
            <a:fillRect/>
          </a:stretch>
        </p:blipFill>
        <p:spPr>
          <a:xfrm>
            <a:off x="-34650" y="25"/>
            <a:ext cx="7807048" cy="10058375"/>
          </a:xfrm>
          <a:prstGeom prst="rect">
            <a:avLst/>
          </a:prstGeom>
          <a:noFill/>
          <a:ln>
            <a:noFill/>
          </a:ln>
        </p:spPr>
      </p:pic>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4"/>
        <p:cNvGrpSpPr/>
        <p:nvPr/>
      </p:nvGrpSpPr>
      <p:grpSpPr>
        <a:xfrm>
          <a:off x="0" y="0"/>
          <a:ext cx="0" cy="0"/>
          <a:chOff x="0" y="0"/>
          <a:chExt cx="0" cy="0"/>
        </a:xfrm>
      </p:grpSpPr>
      <p:sp>
        <p:nvSpPr>
          <p:cNvPr id="55" name="Google Shape;55;p13"/>
          <p:cNvSpPr txBox="1">
            <a:spLocks noGrp="1"/>
          </p:cNvSpPr>
          <p:nvPr>
            <p:ph type="ctrTitle"/>
          </p:nvPr>
        </p:nvSpPr>
        <p:spPr>
          <a:xfrm>
            <a:off x="264900" y="528200"/>
            <a:ext cx="7242600" cy="672000"/>
          </a:xfrm>
          <a:prstGeom prst="rect">
            <a:avLst/>
          </a:prstGeom>
        </p:spPr>
        <p:txBody>
          <a:bodyPr spcFirstLastPara="1" wrap="square" lIns="91425" tIns="91425" rIns="91425" bIns="91425" anchor="b" anchorCtr="0">
            <a:noAutofit/>
          </a:bodyPr>
          <a:lstStyle/>
          <a:p>
            <a:pPr marL="0" lvl="0" indent="0" algn="ctr" rtl="0">
              <a:spcBef>
                <a:spcPts val="0"/>
              </a:spcBef>
              <a:spcAft>
                <a:spcPts val="0"/>
              </a:spcAft>
              <a:buNone/>
            </a:pPr>
            <a:endParaRPr lang="en-US" sz="2500" b="1" dirty="0">
              <a:latin typeface="Galano Grotesque"/>
              <a:ea typeface="Oswald"/>
              <a:cs typeface="Oswald"/>
            </a:endParaRPr>
          </a:p>
          <a:p>
            <a:pPr marL="0" lvl="0" indent="0" algn="ctr" rtl="0">
              <a:spcBef>
                <a:spcPts val="0"/>
              </a:spcBef>
              <a:spcAft>
                <a:spcPts val="0"/>
              </a:spcAft>
              <a:buNone/>
            </a:pPr>
            <a:endParaRPr sz="2500" b="1" dirty="0">
              <a:latin typeface="Galano Grotesque"/>
              <a:ea typeface="Oswald"/>
              <a:cs typeface="Oswald"/>
            </a:endParaRPr>
          </a:p>
          <a:p>
            <a:pPr marL="0" lvl="0" indent="0" algn="ctr" rtl="0">
              <a:spcBef>
                <a:spcPts val="0"/>
              </a:spcBef>
              <a:spcAft>
                <a:spcPts val="0"/>
              </a:spcAft>
              <a:buNone/>
            </a:pPr>
            <a:endParaRPr sz="2500" b="1" dirty="0">
              <a:latin typeface="Galano Grotesque"/>
              <a:ea typeface="Oswald"/>
              <a:cs typeface="Oswald"/>
            </a:endParaRPr>
          </a:p>
          <a:p>
            <a:pPr marL="0" lvl="0" indent="0" algn="ctr" rtl="0">
              <a:spcBef>
                <a:spcPts val="0"/>
              </a:spcBef>
              <a:spcAft>
                <a:spcPts val="0"/>
              </a:spcAft>
              <a:buNone/>
            </a:pPr>
            <a:r>
              <a:rPr lang="en" sz="3000" b="1">
                <a:latin typeface="Galano Grotesque"/>
                <a:ea typeface="Oswald"/>
                <a:cs typeface="Oswald"/>
                <a:sym typeface="Oswald"/>
              </a:rPr>
              <a:t>How to Use This Sales One-Sheet</a:t>
            </a:r>
            <a:endParaRPr sz="3000" b="1">
              <a:latin typeface="Galano Grotesque"/>
              <a:ea typeface="Oswald"/>
              <a:cs typeface="Oswald"/>
            </a:endParaRPr>
          </a:p>
        </p:txBody>
      </p:sp>
      <p:sp>
        <p:nvSpPr>
          <p:cNvPr id="56" name="Google Shape;56;p13"/>
          <p:cNvSpPr txBox="1"/>
          <p:nvPr/>
        </p:nvSpPr>
        <p:spPr>
          <a:xfrm>
            <a:off x="211050" y="1314250"/>
            <a:ext cx="7350300" cy="82017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None/>
            </a:pPr>
            <a:r>
              <a:rPr lang="en" sz="1600">
                <a:solidFill>
                  <a:schemeClr val="dk1"/>
                </a:solidFill>
                <a:latin typeface="Galano Grotesque"/>
                <a:ea typeface="Muli"/>
                <a:cs typeface="Muli"/>
                <a:sym typeface="Muli"/>
              </a:rPr>
              <a:t>The following one-sheets are meant to help you sell Recurring Revenue promotions that drive monthly revenue for you and qualified leads for your clients. </a:t>
            </a:r>
            <a:endParaRPr lang="en-US" sz="1600">
              <a:solidFill>
                <a:schemeClr val="dk1"/>
              </a:solidFill>
              <a:latin typeface="Galano Grotesque"/>
              <a:ea typeface="Muli"/>
              <a:cs typeface="Muli"/>
            </a:endParaRPr>
          </a:p>
          <a:p>
            <a:pPr marL="0" lvl="0" indent="0" algn="l" rtl="0">
              <a:lnSpc>
                <a:spcPct val="100000"/>
              </a:lnSpc>
              <a:spcBef>
                <a:spcPts val="0"/>
              </a:spcBef>
              <a:spcAft>
                <a:spcPts val="0"/>
              </a:spcAft>
              <a:buNone/>
            </a:pPr>
            <a:endParaRPr sz="1600" dirty="0">
              <a:solidFill>
                <a:schemeClr val="dk1"/>
              </a:solidFill>
              <a:latin typeface="Galano Grotesque"/>
              <a:ea typeface="Muli"/>
              <a:cs typeface="Muli"/>
            </a:endParaRPr>
          </a:p>
          <a:p>
            <a:pPr marL="0" lvl="0" indent="0" algn="l" rtl="0">
              <a:lnSpc>
                <a:spcPct val="100000"/>
              </a:lnSpc>
              <a:spcBef>
                <a:spcPts val="0"/>
              </a:spcBef>
              <a:spcAft>
                <a:spcPts val="0"/>
              </a:spcAft>
              <a:buNone/>
            </a:pPr>
            <a:r>
              <a:rPr lang="en" sz="1600" b="1">
                <a:solidFill>
                  <a:schemeClr val="dk1"/>
                </a:solidFill>
                <a:latin typeface="Galano Grotesque"/>
                <a:ea typeface="Oswald"/>
                <a:cs typeface="Oswald"/>
                <a:sym typeface="Oswald"/>
              </a:rPr>
              <a:t>Promotion Name and Header Graphic</a:t>
            </a:r>
            <a:endParaRPr sz="1600" b="1">
              <a:solidFill>
                <a:schemeClr val="dk1"/>
              </a:solidFill>
              <a:latin typeface="Galano Grotesque"/>
              <a:ea typeface="Oswald"/>
              <a:cs typeface="Oswald"/>
            </a:endParaRPr>
          </a:p>
          <a:p>
            <a:pPr marL="0" lvl="0" indent="0" algn="l" rtl="0">
              <a:lnSpc>
                <a:spcPct val="100000"/>
              </a:lnSpc>
              <a:spcBef>
                <a:spcPts val="0"/>
              </a:spcBef>
              <a:spcAft>
                <a:spcPts val="0"/>
              </a:spcAft>
              <a:buNone/>
            </a:pPr>
            <a:r>
              <a:rPr lang="en" sz="1600">
                <a:solidFill>
                  <a:schemeClr val="dk1"/>
                </a:solidFill>
                <a:latin typeface="Galano Grotesque"/>
                <a:ea typeface="Muli"/>
                <a:cs typeface="Muli"/>
                <a:sym typeface="Muli"/>
              </a:rPr>
              <a:t>Yes you can edit the name and/or header graphic of the promotion. Or even the type (e.g. You want to do a sweepstakes instead of a photo contest).</a:t>
            </a:r>
            <a:endParaRPr sz="1600">
              <a:solidFill>
                <a:schemeClr val="dk1"/>
              </a:solidFill>
              <a:latin typeface="Galano Grotesque"/>
              <a:ea typeface="Muli"/>
              <a:cs typeface="Muli"/>
            </a:endParaRPr>
          </a:p>
          <a:p>
            <a:pPr marL="0" lvl="0" indent="0" algn="l" rtl="0">
              <a:lnSpc>
                <a:spcPct val="100000"/>
              </a:lnSpc>
              <a:spcBef>
                <a:spcPts val="0"/>
              </a:spcBef>
              <a:spcAft>
                <a:spcPts val="0"/>
              </a:spcAft>
              <a:buNone/>
            </a:pPr>
            <a:endParaRPr sz="1000" b="1" dirty="0">
              <a:solidFill>
                <a:schemeClr val="dk1"/>
              </a:solidFill>
              <a:latin typeface="Galano Grotesque"/>
              <a:ea typeface="Oswald"/>
              <a:cs typeface="Oswald"/>
            </a:endParaRPr>
          </a:p>
          <a:p>
            <a:pPr marL="0" lvl="0" indent="0" algn="l" rtl="0">
              <a:lnSpc>
                <a:spcPct val="100000"/>
              </a:lnSpc>
              <a:spcBef>
                <a:spcPts val="0"/>
              </a:spcBef>
              <a:spcAft>
                <a:spcPts val="0"/>
              </a:spcAft>
              <a:buNone/>
            </a:pPr>
            <a:r>
              <a:rPr lang="en" sz="1600" b="1">
                <a:solidFill>
                  <a:schemeClr val="dk1"/>
                </a:solidFill>
                <a:latin typeface="Galano Grotesque"/>
                <a:ea typeface="Oswald"/>
                <a:cs typeface="Oswald"/>
                <a:sym typeface="Oswald"/>
              </a:rPr>
              <a:t>Time Frame</a:t>
            </a:r>
            <a:endParaRPr sz="1600" b="1">
              <a:solidFill>
                <a:schemeClr val="dk1"/>
              </a:solidFill>
              <a:latin typeface="Galano Grotesque"/>
              <a:ea typeface="Oswald"/>
              <a:cs typeface="Oswald"/>
            </a:endParaRPr>
          </a:p>
          <a:p>
            <a:pPr marL="0" lvl="0" indent="0" algn="l" rtl="0">
              <a:lnSpc>
                <a:spcPct val="100000"/>
              </a:lnSpc>
              <a:spcBef>
                <a:spcPts val="0"/>
              </a:spcBef>
              <a:spcAft>
                <a:spcPts val="0"/>
              </a:spcAft>
              <a:buNone/>
            </a:pPr>
            <a:r>
              <a:rPr lang="en" sz="1600">
                <a:solidFill>
                  <a:schemeClr val="dk1"/>
                </a:solidFill>
                <a:latin typeface="Galano Grotesque"/>
                <a:ea typeface="Muli"/>
                <a:cs typeface="Muli"/>
                <a:sym typeface="Muli"/>
              </a:rPr>
              <a:t>We have these as 9-12 month packages. If you’re looking for something with a shorter time frame to align with programming or a special issue, you can adjust the timing of the campaign. </a:t>
            </a:r>
            <a:endParaRPr sz="1600">
              <a:solidFill>
                <a:schemeClr val="dk1"/>
              </a:solidFill>
              <a:latin typeface="Galano Grotesque"/>
              <a:ea typeface="Muli"/>
              <a:cs typeface="Muli"/>
            </a:endParaRPr>
          </a:p>
          <a:p>
            <a:pPr marL="0" lvl="0" indent="0" algn="l" rtl="0">
              <a:lnSpc>
                <a:spcPct val="100000"/>
              </a:lnSpc>
              <a:spcBef>
                <a:spcPts val="0"/>
              </a:spcBef>
              <a:spcAft>
                <a:spcPts val="0"/>
              </a:spcAft>
              <a:buNone/>
            </a:pPr>
            <a:endParaRPr sz="1000" b="1" dirty="0">
              <a:solidFill>
                <a:schemeClr val="dk1"/>
              </a:solidFill>
              <a:latin typeface="Galano Grotesque"/>
              <a:ea typeface="Oswald"/>
              <a:cs typeface="Oswald"/>
            </a:endParaRPr>
          </a:p>
          <a:p>
            <a:pPr marL="0" lvl="0" indent="0" algn="l" rtl="0">
              <a:lnSpc>
                <a:spcPct val="100000"/>
              </a:lnSpc>
              <a:spcBef>
                <a:spcPts val="0"/>
              </a:spcBef>
              <a:spcAft>
                <a:spcPts val="0"/>
              </a:spcAft>
              <a:buNone/>
            </a:pPr>
            <a:r>
              <a:rPr lang="en" sz="1600" b="1">
                <a:solidFill>
                  <a:schemeClr val="dk1"/>
                </a:solidFill>
                <a:latin typeface="Galano Grotesque"/>
                <a:ea typeface="Oswald"/>
                <a:cs typeface="Oswald"/>
                <a:sym typeface="Oswald"/>
              </a:rPr>
              <a:t>Package</a:t>
            </a:r>
            <a:endParaRPr sz="1600" b="1">
              <a:solidFill>
                <a:schemeClr val="dk1"/>
              </a:solidFill>
              <a:latin typeface="Galano Grotesque"/>
              <a:ea typeface="Oswald"/>
              <a:cs typeface="Oswald"/>
            </a:endParaRPr>
          </a:p>
          <a:p>
            <a:r>
              <a:rPr lang="en" sz="1600" dirty="0">
                <a:solidFill>
                  <a:schemeClr val="dk1"/>
                </a:solidFill>
                <a:latin typeface="Galano Grotesque"/>
                <a:ea typeface="Muli"/>
                <a:cs typeface="Muli"/>
                <a:sym typeface="Muli"/>
              </a:rPr>
              <a:t>We have created packages based on media type that include digital, </a:t>
            </a:r>
            <a:r>
              <a:rPr lang="en" sz="1600">
                <a:solidFill>
                  <a:schemeClr val="dk1"/>
                </a:solidFill>
                <a:latin typeface="Galano Grotesque"/>
                <a:ea typeface="Muli"/>
                <a:cs typeface="Muli"/>
                <a:sym typeface="Muli"/>
              </a:rPr>
              <a:t>core, email, and social media. If you would like to edit the items in the package to </a:t>
            </a:r>
            <a:r>
              <a:rPr lang="en" sz="1600" dirty="0">
                <a:solidFill>
                  <a:schemeClr val="dk1"/>
                </a:solidFill>
                <a:latin typeface="Galano Grotesque"/>
                <a:ea typeface="Muli"/>
                <a:cs typeface="Muli"/>
                <a:sym typeface="Muli"/>
              </a:rPr>
              <a:t>reflect the inventory or capabilities of your media company, go for it! </a:t>
            </a:r>
            <a:endParaRPr sz="1600" dirty="0">
              <a:solidFill>
                <a:schemeClr val="dk1"/>
              </a:solidFill>
              <a:latin typeface="Galano Grotesque"/>
              <a:ea typeface="Muli"/>
              <a:cs typeface="Muli"/>
            </a:endParaRPr>
          </a:p>
          <a:p>
            <a:pPr marL="0" lvl="0" indent="0" algn="l" rtl="0">
              <a:lnSpc>
                <a:spcPct val="100000"/>
              </a:lnSpc>
              <a:spcBef>
                <a:spcPts val="0"/>
              </a:spcBef>
              <a:spcAft>
                <a:spcPts val="0"/>
              </a:spcAft>
              <a:buNone/>
            </a:pPr>
            <a:endParaRPr sz="1000" b="1" dirty="0">
              <a:solidFill>
                <a:schemeClr val="dk1"/>
              </a:solidFill>
              <a:latin typeface="Galano Grotesque"/>
              <a:ea typeface="Oswald"/>
              <a:cs typeface="Oswald"/>
            </a:endParaRPr>
          </a:p>
          <a:p>
            <a:pPr marL="0" lvl="0" indent="0" algn="l" rtl="0">
              <a:lnSpc>
                <a:spcPct val="100000"/>
              </a:lnSpc>
              <a:spcBef>
                <a:spcPts val="0"/>
              </a:spcBef>
              <a:spcAft>
                <a:spcPts val="0"/>
              </a:spcAft>
              <a:buNone/>
            </a:pPr>
            <a:r>
              <a:rPr lang="en" sz="1600" b="1">
                <a:solidFill>
                  <a:schemeClr val="dk1"/>
                </a:solidFill>
                <a:latin typeface="Galano Grotesque"/>
                <a:ea typeface="Oswald"/>
                <a:cs typeface="Oswald"/>
                <a:sym typeface="Oswald"/>
              </a:rPr>
              <a:t>Pricing</a:t>
            </a:r>
            <a:endParaRPr sz="1600" b="1">
              <a:solidFill>
                <a:schemeClr val="dk1"/>
              </a:solidFill>
              <a:latin typeface="Galano Grotesque"/>
              <a:ea typeface="Oswald"/>
              <a:cs typeface="Oswald"/>
            </a:endParaRPr>
          </a:p>
          <a:p>
            <a:pPr marL="0" lvl="0" indent="0" algn="l" rtl="0">
              <a:lnSpc>
                <a:spcPct val="100000"/>
              </a:lnSpc>
              <a:spcBef>
                <a:spcPts val="0"/>
              </a:spcBef>
              <a:spcAft>
                <a:spcPts val="0"/>
              </a:spcAft>
              <a:buNone/>
            </a:pPr>
            <a:r>
              <a:rPr lang="en" sz="1600">
                <a:solidFill>
                  <a:schemeClr val="dk1"/>
                </a:solidFill>
                <a:latin typeface="Galano Grotesque"/>
                <a:ea typeface="Muli"/>
                <a:cs typeface="Muli"/>
                <a:sym typeface="Muli"/>
              </a:rPr>
              <a:t>We have created pricing tiers based on small, mid-size and large markets. These pricing tiers are an average of what we see our partners charging for custom promotions. Feel free to adjust these pricing tiers based on your market size, media type, promotion length, unique package, and what you feel the market can bear in terms of pricing. </a:t>
            </a:r>
            <a:endParaRPr sz="1600">
              <a:solidFill>
                <a:schemeClr val="dk1"/>
              </a:solidFill>
              <a:latin typeface="Galano Grotesque"/>
              <a:ea typeface="Muli"/>
              <a:cs typeface="Muli"/>
            </a:endParaRPr>
          </a:p>
          <a:p>
            <a:pPr marL="0" lvl="0" indent="0" algn="l" rtl="0">
              <a:lnSpc>
                <a:spcPct val="100000"/>
              </a:lnSpc>
              <a:spcBef>
                <a:spcPts val="0"/>
              </a:spcBef>
              <a:spcAft>
                <a:spcPts val="0"/>
              </a:spcAft>
              <a:buNone/>
            </a:pPr>
            <a:endParaRPr sz="1000" b="1" dirty="0">
              <a:solidFill>
                <a:schemeClr val="dk1"/>
              </a:solidFill>
              <a:latin typeface="Galano Grotesque"/>
              <a:ea typeface="Oswald"/>
              <a:cs typeface="Oswald"/>
            </a:endParaRPr>
          </a:p>
          <a:p>
            <a:pPr marL="0" lvl="0" indent="0" algn="l" rtl="0">
              <a:lnSpc>
                <a:spcPct val="100000"/>
              </a:lnSpc>
              <a:spcBef>
                <a:spcPts val="0"/>
              </a:spcBef>
              <a:spcAft>
                <a:spcPts val="0"/>
              </a:spcAft>
              <a:buNone/>
            </a:pPr>
            <a:r>
              <a:rPr lang="en" sz="1600" b="1">
                <a:solidFill>
                  <a:schemeClr val="dk1"/>
                </a:solidFill>
                <a:latin typeface="Galano Grotesque"/>
                <a:ea typeface="Oswald"/>
                <a:cs typeface="Oswald"/>
                <a:sym typeface="Oswald"/>
              </a:rPr>
              <a:t>Prize</a:t>
            </a:r>
            <a:endParaRPr sz="1600" b="1">
              <a:solidFill>
                <a:schemeClr val="dk1"/>
              </a:solidFill>
              <a:latin typeface="Galano Grotesque"/>
              <a:ea typeface="Oswald"/>
              <a:cs typeface="Oswald"/>
            </a:endParaRPr>
          </a:p>
          <a:p>
            <a:pPr marL="0" lvl="0" indent="0" algn="l" rtl="0">
              <a:lnSpc>
                <a:spcPct val="100000"/>
              </a:lnSpc>
              <a:spcBef>
                <a:spcPts val="0"/>
              </a:spcBef>
              <a:spcAft>
                <a:spcPts val="0"/>
              </a:spcAft>
              <a:buNone/>
            </a:pPr>
            <a:r>
              <a:rPr lang="en" sz="1600">
                <a:solidFill>
                  <a:schemeClr val="dk1"/>
                </a:solidFill>
                <a:latin typeface="Galano Grotesque"/>
                <a:ea typeface="Muli"/>
                <a:cs typeface="Muli"/>
                <a:sym typeface="Muli"/>
              </a:rPr>
              <a:t>A suggested prize is on each one-sheet. You can adjust the prize based on what your advertiser can offer. Remember with prizes: Relevance + Value = Participation. When discussing prizes with your advertisers don’t forget to ask them about co-op dollars they may be able to acquire. That can offset the cost of pricing and prizes for them! </a:t>
            </a:r>
            <a:endParaRPr sz="1600">
              <a:solidFill>
                <a:schemeClr val="dk1"/>
              </a:solidFill>
              <a:latin typeface="Galano Grotesque"/>
              <a:ea typeface="Muli"/>
              <a:cs typeface="Muli"/>
            </a:endParaRPr>
          </a:p>
          <a:p>
            <a:pPr marL="0" lvl="0" indent="0" algn="l" rtl="0">
              <a:lnSpc>
                <a:spcPct val="100000"/>
              </a:lnSpc>
              <a:spcBef>
                <a:spcPts val="0"/>
              </a:spcBef>
              <a:spcAft>
                <a:spcPts val="0"/>
              </a:spcAft>
              <a:buNone/>
            </a:pPr>
            <a:endParaRPr sz="1600" b="1" dirty="0">
              <a:solidFill>
                <a:schemeClr val="dk1"/>
              </a:solidFill>
              <a:latin typeface="Galano Grotesque"/>
              <a:ea typeface="Oswald"/>
              <a:cs typeface="Oswald"/>
            </a:endParaRPr>
          </a:p>
          <a:p>
            <a:pPr marL="0" lvl="0" indent="0" algn="l" rtl="0">
              <a:lnSpc>
                <a:spcPct val="100000"/>
              </a:lnSpc>
              <a:spcBef>
                <a:spcPts val="0"/>
              </a:spcBef>
              <a:spcAft>
                <a:spcPts val="0"/>
              </a:spcAft>
              <a:buNone/>
            </a:pPr>
            <a:endParaRPr sz="1600" b="1" dirty="0">
              <a:solidFill>
                <a:schemeClr val="dk1"/>
              </a:solidFill>
              <a:latin typeface="Galano Grotesque"/>
              <a:ea typeface="Oswald"/>
              <a:cs typeface="Oswald"/>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60"/>
        <p:cNvGrpSpPr/>
        <p:nvPr/>
      </p:nvGrpSpPr>
      <p:grpSpPr>
        <a:xfrm>
          <a:off x="0" y="0"/>
          <a:ext cx="0" cy="0"/>
          <a:chOff x="0" y="0"/>
          <a:chExt cx="0" cy="0"/>
        </a:xfrm>
      </p:grpSpPr>
      <p:sp>
        <p:nvSpPr>
          <p:cNvPr id="61" name="Google Shape;61;p14"/>
          <p:cNvSpPr txBox="1">
            <a:spLocks noGrp="1"/>
          </p:cNvSpPr>
          <p:nvPr>
            <p:ph type="ctrTitle"/>
          </p:nvPr>
        </p:nvSpPr>
        <p:spPr>
          <a:xfrm>
            <a:off x="249690" y="2356180"/>
            <a:ext cx="7288230" cy="7594822"/>
          </a:xfrm>
          <a:prstGeom prst="rect">
            <a:avLst/>
          </a:prstGeom>
        </p:spPr>
        <p:txBody>
          <a:bodyPr spcFirstLastPara="1" wrap="square" lIns="91425" tIns="91425" rIns="91425" bIns="91425" anchor="b" anchorCtr="0">
            <a:noAutofit/>
          </a:bodyPr>
          <a:lstStyle/>
          <a:p>
            <a:pPr marL="0" lvl="0" indent="0" algn="ctr" rtl="0">
              <a:spcBef>
                <a:spcPts val="0"/>
              </a:spcBef>
              <a:spcAft>
                <a:spcPts val="0"/>
              </a:spcAft>
              <a:buClr>
                <a:schemeClr val="dk1"/>
              </a:buClr>
              <a:buSzPts val="1100"/>
              <a:buFont typeface="Arial"/>
              <a:buNone/>
            </a:pPr>
            <a:endParaRPr lang="en-US" sz="2200" b="1" dirty="0">
              <a:latin typeface="Galano Grotesque"/>
              <a:ea typeface="Oswald"/>
              <a:cs typeface="Oswald"/>
            </a:endParaRPr>
          </a:p>
          <a:p>
            <a:pPr marL="0" lvl="0" indent="0" algn="ctr" rtl="0">
              <a:spcBef>
                <a:spcPts val="0"/>
              </a:spcBef>
              <a:spcAft>
                <a:spcPts val="0"/>
              </a:spcAft>
              <a:buClr>
                <a:schemeClr val="dk1"/>
              </a:buClr>
              <a:buSzPts val="1100"/>
              <a:buFont typeface="Arial"/>
              <a:buNone/>
            </a:pPr>
            <a:endParaRPr sz="2200" b="1" dirty="0">
              <a:latin typeface="Galano Grotesque"/>
              <a:ea typeface="Oswald"/>
              <a:cs typeface="Oswald"/>
            </a:endParaRPr>
          </a:p>
          <a:p>
            <a:pPr marL="0" lvl="0" indent="0" algn="ctr" rtl="0">
              <a:spcBef>
                <a:spcPts val="0"/>
              </a:spcBef>
              <a:spcAft>
                <a:spcPts val="0"/>
              </a:spcAft>
              <a:buClr>
                <a:schemeClr val="dk1"/>
              </a:buClr>
              <a:buSzPts val="1100"/>
              <a:buFont typeface="Arial"/>
              <a:buNone/>
            </a:pPr>
            <a:endParaRPr sz="2200" b="1" dirty="0">
              <a:latin typeface="Galano Grotesque"/>
              <a:ea typeface="Oswald"/>
              <a:cs typeface="Oswald"/>
            </a:endParaRPr>
          </a:p>
          <a:p>
            <a:pPr marL="0" lvl="0" indent="0" algn="ctr" rtl="0">
              <a:spcBef>
                <a:spcPts val="0"/>
              </a:spcBef>
              <a:spcAft>
                <a:spcPts val="0"/>
              </a:spcAft>
              <a:buClr>
                <a:schemeClr val="dk1"/>
              </a:buClr>
              <a:buSzPts val="1100"/>
              <a:buFont typeface="Arial"/>
              <a:buNone/>
            </a:pPr>
            <a:endParaRPr sz="2200" b="1" dirty="0">
              <a:latin typeface="Galano Grotesque"/>
              <a:ea typeface="Oswald"/>
              <a:cs typeface="Oswald"/>
            </a:endParaRPr>
          </a:p>
          <a:p>
            <a:pPr marL="0" lvl="0" indent="0" algn="ctr" rtl="0">
              <a:spcBef>
                <a:spcPts val="0"/>
              </a:spcBef>
              <a:spcAft>
                <a:spcPts val="0"/>
              </a:spcAft>
              <a:buClr>
                <a:schemeClr val="dk1"/>
              </a:buClr>
              <a:buSzPts val="1100"/>
              <a:buFont typeface="Arial"/>
              <a:buNone/>
            </a:pPr>
            <a:endParaRPr sz="2200" b="1" dirty="0">
              <a:latin typeface="Galano Grotesque"/>
              <a:ea typeface="Oswald"/>
              <a:cs typeface="Oswald"/>
            </a:endParaRPr>
          </a:p>
          <a:p>
            <a:pPr marL="0" lvl="0" indent="0" algn="ctr" rtl="0">
              <a:spcBef>
                <a:spcPts val="0"/>
              </a:spcBef>
              <a:spcAft>
                <a:spcPts val="0"/>
              </a:spcAft>
              <a:buClr>
                <a:schemeClr val="dk1"/>
              </a:buClr>
              <a:buSzPts val="1100"/>
              <a:buFont typeface="Arial"/>
              <a:buNone/>
            </a:pPr>
            <a:endParaRPr sz="2200" b="1" dirty="0">
              <a:latin typeface="Galano Grotesque"/>
              <a:ea typeface="Oswald"/>
              <a:cs typeface="Oswald"/>
            </a:endParaRPr>
          </a:p>
          <a:p>
            <a:pPr>
              <a:buSzPts val="1100"/>
            </a:pPr>
            <a:br>
              <a:rPr lang="en" sz="2200" b="1" dirty="0">
                <a:latin typeface="Galano Grotesque"/>
                <a:ea typeface="Oswald"/>
                <a:cs typeface="Oswald"/>
                <a:sym typeface="Oswald"/>
              </a:rPr>
            </a:br>
            <a:br>
              <a:rPr lang="en" sz="2200" b="1" dirty="0">
                <a:latin typeface="Galano Grotesque"/>
                <a:ea typeface="Oswald"/>
                <a:cs typeface="Oswald"/>
                <a:sym typeface="Oswald"/>
              </a:rPr>
            </a:br>
            <a:r>
              <a:rPr lang="en" sz="2200" b="1">
                <a:latin typeface="Galano Grotesque"/>
                <a:ea typeface="Oswald"/>
                <a:cs typeface="Oswald"/>
                <a:sym typeface="Oswald"/>
              </a:rPr>
              <a:t>Recurring Revenue Athlete of the Month</a:t>
            </a:r>
            <a:endParaRPr sz="2200" b="1">
              <a:latin typeface="Galano Grotesque"/>
              <a:ea typeface="Oswald"/>
              <a:cs typeface="Oswald"/>
            </a:endParaRPr>
          </a:p>
          <a:p>
            <a:pPr marL="0" lvl="0" indent="0" algn="ctr" rtl="0">
              <a:spcBef>
                <a:spcPts val="0"/>
              </a:spcBef>
              <a:spcAft>
                <a:spcPts val="0"/>
              </a:spcAft>
              <a:buClr>
                <a:schemeClr val="dk1"/>
              </a:buClr>
              <a:buSzPts val="1100"/>
              <a:buFont typeface="Arial"/>
              <a:buNone/>
            </a:pPr>
            <a:r>
              <a:rPr lang="en" sz="2000" b="1">
                <a:latin typeface="Galano Grotesque"/>
                <a:ea typeface="Oswald"/>
                <a:cs typeface="Oswald"/>
                <a:sym typeface="Oswald"/>
              </a:rPr>
              <a:t>9 Month Campaign</a:t>
            </a:r>
            <a:endParaRPr sz="2000" b="1">
              <a:latin typeface="Galano Grotesque"/>
              <a:ea typeface="Oswald"/>
              <a:cs typeface="Oswald"/>
            </a:endParaRPr>
          </a:p>
          <a:p>
            <a:pPr marL="0" lvl="0" indent="0" algn="l" rtl="0">
              <a:lnSpc>
                <a:spcPct val="115000"/>
              </a:lnSpc>
              <a:spcBef>
                <a:spcPts val="0"/>
              </a:spcBef>
              <a:spcAft>
                <a:spcPts val="0"/>
              </a:spcAft>
              <a:buClr>
                <a:schemeClr val="dk1"/>
              </a:buClr>
              <a:buSzPts val="1100"/>
              <a:buFont typeface="Arial"/>
              <a:buNone/>
            </a:pPr>
            <a:endParaRPr sz="1100" b="1" dirty="0">
              <a:latin typeface="Galano Grotesque"/>
            </a:endParaRPr>
          </a:p>
          <a:p>
            <a:pPr marL="0" lvl="0" indent="0" algn="l" rtl="0">
              <a:lnSpc>
                <a:spcPct val="115000"/>
              </a:lnSpc>
              <a:spcBef>
                <a:spcPts val="0"/>
              </a:spcBef>
              <a:spcAft>
                <a:spcPts val="0"/>
              </a:spcAft>
              <a:buClr>
                <a:schemeClr val="dk1"/>
              </a:buClr>
              <a:buSzPts val="1100"/>
              <a:buFont typeface="Arial"/>
              <a:buNone/>
            </a:pPr>
            <a:r>
              <a:rPr lang="en" sz="1400" b="1">
                <a:solidFill>
                  <a:srgbClr val="2574DB"/>
                </a:solidFill>
                <a:latin typeface="Galano Grotesque"/>
                <a:ea typeface="Muli"/>
                <a:cs typeface="Muli"/>
                <a:sym typeface="Muli"/>
              </a:rPr>
              <a:t>ADVERTISERS TO TARGET</a:t>
            </a:r>
            <a:endParaRPr sz="1400" b="1">
              <a:solidFill>
                <a:srgbClr val="2574DB"/>
              </a:solidFill>
              <a:latin typeface="Galano Grotesque"/>
              <a:ea typeface="Muli"/>
              <a:cs typeface="Muli"/>
            </a:endParaRPr>
          </a:p>
          <a:p>
            <a:pPr marL="0" lvl="0" indent="0" algn="l" rtl="0">
              <a:lnSpc>
                <a:spcPct val="115000"/>
              </a:lnSpc>
              <a:spcBef>
                <a:spcPts val="0"/>
              </a:spcBef>
              <a:spcAft>
                <a:spcPts val="0"/>
              </a:spcAft>
              <a:buClr>
                <a:schemeClr val="dk1"/>
              </a:buClr>
              <a:buSzPts val="1100"/>
              <a:buFont typeface="Arial"/>
              <a:buNone/>
            </a:pPr>
            <a:r>
              <a:rPr lang="en" sz="1200">
                <a:latin typeface="Galano Grotesque"/>
                <a:ea typeface="Muli"/>
                <a:cs typeface="Muli"/>
                <a:sym typeface="Muli"/>
              </a:rPr>
              <a:t>Think about advertisers in your market that have larger budgets, want to be a part of a campaign that has a community focus and their demographic is the target audience of the theme.</a:t>
            </a:r>
            <a:endParaRPr sz="1200">
              <a:latin typeface="Galano Grotesque"/>
              <a:ea typeface="Muli"/>
              <a:cs typeface="Muli"/>
            </a:endParaRPr>
          </a:p>
          <a:p>
            <a:pPr marL="0" lvl="0" indent="0" algn="l" rtl="0">
              <a:lnSpc>
                <a:spcPct val="115000"/>
              </a:lnSpc>
              <a:spcBef>
                <a:spcPts val="0"/>
              </a:spcBef>
              <a:spcAft>
                <a:spcPts val="0"/>
              </a:spcAft>
              <a:buClr>
                <a:schemeClr val="dk1"/>
              </a:buClr>
              <a:buSzPts val="1100"/>
              <a:buFont typeface="Arial"/>
              <a:buNone/>
            </a:pPr>
            <a:endParaRPr sz="1200" dirty="0">
              <a:latin typeface="Galano Grotesque"/>
              <a:ea typeface="Muli"/>
              <a:cs typeface="Muli"/>
            </a:endParaRPr>
          </a:p>
          <a:p>
            <a:pPr marL="457200" lvl="0" indent="-304800" algn="l" rtl="0">
              <a:lnSpc>
                <a:spcPct val="115000"/>
              </a:lnSpc>
              <a:spcBef>
                <a:spcPts val="0"/>
              </a:spcBef>
              <a:spcAft>
                <a:spcPts val="0"/>
              </a:spcAft>
              <a:buSzPts val="1200"/>
              <a:buFont typeface="Muli"/>
              <a:buChar char="●"/>
            </a:pPr>
            <a:r>
              <a:rPr lang="en" sz="1200">
                <a:latin typeface="Galano Grotesque"/>
                <a:ea typeface="Muli"/>
                <a:cs typeface="Muli"/>
                <a:sym typeface="Muli"/>
              </a:rPr>
              <a:t>Automotive</a:t>
            </a:r>
            <a:endParaRPr sz="1200">
              <a:latin typeface="Galano Grotesque"/>
              <a:ea typeface="Muli"/>
              <a:cs typeface="Muli"/>
            </a:endParaRPr>
          </a:p>
          <a:p>
            <a:pPr marL="457200" lvl="0" indent="-304800" algn="l" rtl="0">
              <a:lnSpc>
                <a:spcPct val="115000"/>
              </a:lnSpc>
              <a:spcBef>
                <a:spcPts val="0"/>
              </a:spcBef>
              <a:spcAft>
                <a:spcPts val="0"/>
              </a:spcAft>
              <a:buSzPts val="1200"/>
              <a:buFont typeface="Muli"/>
              <a:buChar char="●"/>
            </a:pPr>
            <a:r>
              <a:rPr lang="en" sz="1200">
                <a:latin typeface="Galano Grotesque"/>
                <a:ea typeface="Muli"/>
                <a:cs typeface="Muli"/>
                <a:sym typeface="Muli"/>
              </a:rPr>
              <a:t>Financial</a:t>
            </a:r>
            <a:endParaRPr sz="1200">
              <a:latin typeface="Galano Grotesque"/>
              <a:ea typeface="Muli"/>
              <a:cs typeface="Muli"/>
            </a:endParaRPr>
          </a:p>
          <a:p>
            <a:pPr marL="457200" lvl="0" indent="-304800" algn="l" rtl="0">
              <a:lnSpc>
                <a:spcPct val="115000"/>
              </a:lnSpc>
              <a:spcBef>
                <a:spcPts val="0"/>
              </a:spcBef>
              <a:spcAft>
                <a:spcPts val="0"/>
              </a:spcAft>
              <a:buSzPts val="1200"/>
              <a:buFont typeface="Muli"/>
              <a:buChar char="●"/>
            </a:pPr>
            <a:r>
              <a:rPr lang="en" sz="1200">
                <a:latin typeface="Galano Grotesque"/>
                <a:ea typeface="Muli"/>
                <a:cs typeface="Muli"/>
                <a:sym typeface="Muli"/>
              </a:rPr>
              <a:t>Education</a:t>
            </a:r>
            <a:endParaRPr sz="1200">
              <a:latin typeface="Galano Grotesque"/>
              <a:ea typeface="Muli"/>
              <a:cs typeface="Muli"/>
            </a:endParaRPr>
          </a:p>
          <a:p>
            <a:pPr marL="457200" lvl="0" indent="-304800" algn="l" rtl="0">
              <a:lnSpc>
                <a:spcPct val="115000"/>
              </a:lnSpc>
              <a:spcBef>
                <a:spcPts val="0"/>
              </a:spcBef>
              <a:spcAft>
                <a:spcPts val="0"/>
              </a:spcAft>
              <a:buSzPts val="1200"/>
              <a:buFont typeface="Muli"/>
              <a:buChar char="●"/>
            </a:pPr>
            <a:r>
              <a:rPr lang="en" sz="1200">
                <a:latin typeface="Galano Grotesque"/>
                <a:ea typeface="Muli"/>
                <a:cs typeface="Muli"/>
                <a:sym typeface="Muli"/>
              </a:rPr>
              <a:t>Healthcare</a:t>
            </a:r>
            <a:endParaRPr sz="1200">
              <a:latin typeface="Galano Grotesque"/>
              <a:ea typeface="Muli"/>
              <a:cs typeface="Muli"/>
            </a:endParaRPr>
          </a:p>
          <a:p>
            <a:pPr marL="457200" lvl="0" indent="-304800" algn="l" rtl="0">
              <a:lnSpc>
                <a:spcPct val="115000"/>
              </a:lnSpc>
              <a:spcBef>
                <a:spcPts val="0"/>
              </a:spcBef>
              <a:spcAft>
                <a:spcPts val="0"/>
              </a:spcAft>
              <a:buSzPts val="1200"/>
              <a:buFont typeface="Muli"/>
              <a:buChar char="●"/>
            </a:pPr>
            <a:r>
              <a:rPr lang="en" sz="1200">
                <a:latin typeface="Galano Grotesque"/>
                <a:ea typeface="Muli"/>
                <a:cs typeface="Muli"/>
                <a:sym typeface="Muli"/>
              </a:rPr>
              <a:t>Fast Food and Restaurant Chains</a:t>
            </a:r>
            <a:endParaRPr sz="1200">
              <a:latin typeface="Galano Grotesque"/>
              <a:ea typeface="Muli"/>
              <a:cs typeface="Muli"/>
            </a:endParaRPr>
          </a:p>
          <a:p>
            <a:pPr marL="457200" lvl="0" indent="-304800" algn="l" rtl="0">
              <a:lnSpc>
                <a:spcPct val="115000"/>
              </a:lnSpc>
              <a:spcBef>
                <a:spcPts val="0"/>
              </a:spcBef>
              <a:spcAft>
                <a:spcPts val="0"/>
              </a:spcAft>
              <a:buSzPts val="1200"/>
              <a:buFont typeface="Muli"/>
              <a:buChar char="●"/>
            </a:pPr>
            <a:r>
              <a:rPr lang="en" sz="1200">
                <a:latin typeface="Galano Grotesque"/>
                <a:ea typeface="Muli"/>
                <a:cs typeface="Muli"/>
                <a:sym typeface="Muli"/>
              </a:rPr>
              <a:t>Tutoring Services </a:t>
            </a:r>
            <a:endParaRPr sz="1200">
              <a:latin typeface="Galano Grotesque"/>
              <a:ea typeface="Muli"/>
              <a:cs typeface="Muli"/>
            </a:endParaRPr>
          </a:p>
          <a:p>
            <a:pPr marL="457200" lvl="0" indent="-304800" algn="l" rtl="0">
              <a:lnSpc>
                <a:spcPct val="115000"/>
              </a:lnSpc>
              <a:spcBef>
                <a:spcPts val="0"/>
              </a:spcBef>
              <a:spcAft>
                <a:spcPts val="0"/>
              </a:spcAft>
              <a:buSzPts val="1200"/>
              <a:buFont typeface="Muli"/>
              <a:buChar char="●"/>
            </a:pPr>
            <a:r>
              <a:rPr lang="en" sz="1200">
                <a:latin typeface="Galano Grotesque"/>
                <a:ea typeface="Muli"/>
                <a:cs typeface="Muli"/>
                <a:sym typeface="Muli"/>
              </a:rPr>
              <a:t>Insurance </a:t>
            </a:r>
            <a:endParaRPr sz="1200">
              <a:latin typeface="Galano Grotesque"/>
              <a:ea typeface="Muli"/>
              <a:cs typeface="Muli"/>
            </a:endParaRPr>
          </a:p>
          <a:p>
            <a:pPr marL="0" lvl="0" indent="0" algn="l" rtl="0">
              <a:lnSpc>
                <a:spcPct val="115000"/>
              </a:lnSpc>
              <a:spcBef>
                <a:spcPts val="0"/>
              </a:spcBef>
              <a:spcAft>
                <a:spcPts val="0"/>
              </a:spcAft>
              <a:buClr>
                <a:schemeClr val="dk1"/>
              </a:buClr>
              <a:buSzPts val="1100"/>
              <a:buFont typeface="Arial"/>
              <a:buNone/>
            </a:pPr>
            <a:endParaRPr sz="1200" dirty="0">
              <a:latin typeface="Galano Grotesque"/>
              <a:ea typeface="Muli"/>
              <a:cs typeface="Muli"/>
            </a:endParaRPr>
          </a:p>
          <a:p>
            <a:pPr marL="0" lvl="0" indent="0" algn="l" rtl="0">
              <a:lnSpc>
                <a:spcPct val="115000"/>
              </a:lnSpc>
              <a:spcBef>
                <a:spcPts val="0"/>
              </a:spcBef>
              <a:spcAft>
                <a:spcPts val="0"/>
              </a:spcAft>
              <a:buClr>
                <a:schemeClr val="dk1"/>
              </a:buClr>
              <a:buSzPts val="1100"/>
              <a:buFont typeface="Arial"/>
              <a:buNone/>
            </a:pPr>
            <a:r>
              <a:rPr lang="en" sz="1200" b="1">
                <a:solidFill>
                  <a:srgbClr val="2574DB"/>
                </a:solidFill>
                <a:latin typeface="Galano Grotesque"/>
                <a:ea typeface="Muli"/>
                <a:cs typeface="Muli"/>
                <a:sym typeface="Muli"/>
              </a:rPr>
              <a:t>BEST PRACTICES</a:t>
            </a:r>
            <a:endParaRPr sz="1200" b="1">
              <a:solidFill>
                <a:srgbClr val="2574DB"/>
              </a:solidFill>
              <a:latin typeface="Galano Grotesque"/>
              <a:ea typeface="Muli"/>
              <a:cs typeface="Muli"/>
            </a:endParaRPr>
          </a:p>
          <a:p>
            <a:pPr marL="0" lvl="0" indent="0" algn="l" rtl="0">
              <a:lnSpc>
                <a:spcPct val="115000"/>
              </a:lnSpc>
              <a:spcBef>
                <a:spcPts val="0"/>
              </a:spcBef>
              <a:spcAft>
                <a:spcPts val="0"/>
              </a:spcAft>
              <a:buClr>
                <a:schemeClr val="dk1"/>
              </a:buClr>
              <a:buSzPts val="1100"/>
              <a:buFont typeface="Arial"/>
              <a:buNone/>
            </a:pPr>
            <a:r>
              <a:rPr lang="en" sz="1200" dirty="0">
                <a:latin typeface="Galano Grotesque"/>
                <a:ea typeface="Muli"/>
                <a:cs typeface="Muli"/>
                <a:sym typeface="Muli"/>
              </a:rPr>
              <a:t>Present winning athlete gift package at a pep rally or at the school with representatives from </a:t>
            </a:r>
            <a:r>
              <a:rPr lang="en" sz="1200">
                <a:latin typeface="Galano Grotesque"/>
                <a:ea typeface="Muli"/>
                <a:cs typeface="Muli"/>
                <a:sym typeface="Muli"/>
              </a:rPr>
              <a:t>the media company, sponsor, and school’s Coach/Athletic Director. This is great content for </a:t>
            </a:r>
            <a:r>
              <a:rPr lang="en" sz="1200" dirty="0">
                <a:latin typeface="Galano Grotesque"/>
                <a:ea typeface="Muli"/>
                <a:cs typeface="Muli"/>
                <a:sym typeface="Muli"/>
              </a:rPr>
              <a:t>an article online, in print, on-air, and social posts. </a:t>
            </a:r>
            <a:endParaRPr sz="1200" dirty="0">
              <a:latin typeface="Galano Grotesque"/>
              <a:ea typeface="Muli"/>
              <a:cs typeface="Muli"/>
            </a:endParaRPr>
          </a:p>
          <a:p>
            <a:pPr marL="0" lvl="0" indent="0" algn="l" rtl="0">
              <a:lnSpc>
                <a:spcPct val="115000"/>
              </a:lnSpc>
              <a:spcBef>
                <a:spcPts val="0"/>
              </a:spcBef>
              <a:spcAft>
                <a:spcPts val="0"/>
              </a:spcAft>
              <a:buClr>
                <a:schemeClr val="dk1"/>
              </a:buClr>
              <a:buSzPts val="1100"/>
              <a:buFont typeface="Arial"/>
              <a:buNone/>
            </a:pPr>
            <a:endParaRPr sz="1200" dirty="0">
              <a:latin typeface="Galano Grotesque"/>
              <a:ea typeface="Muli"/>
              <a:cs typeface="Muli"/>
            </a:endParaRPr>
          </a:p>
          <a:p>
            <a:pPr algn="l">
              <a:lnSpc>
                <a:spcPct val="115000"/>
              </a:lnSpc>
              <a:buSzPts val="1100"/>
            </a:pPr>
            <a:r>
              <a:rPr lang="en" sz="1200" dirty="0">
                <a:latin typeface="Galano Grotesque"/>
                <a:ea typeface="Muli"/>
                <a:cs typeface="Muli"/>
                <a:sym typeface="Muli"/>
              </a:rPr>
              <a:t>Educate Coaches and Athletic Directors of this program prior to the beginning of the campaign and throughout the year. The more they know and actively participate, the better </a:t>
            </a:r>
            <a:r>
              <a:rPr lang="en" sz="1200">
                <a:latin typeface="Galano Grotesque"/>
                <a:ea typeface="Muli"/>
                <a:cs typeface="Muli"/>
                <a:sym typeface="Muli"/>
              </a:rPr>
              <a:t>your program will perform. Tools you can use to send out information are email, letters, and packets dropped off </a:t>
            </a:r>
            <a:r>
              <a:rPr lang="en" sz="1200" dirty="0">
                <a:latin typeface="Galano Grotesque"/>
                <a:ea typeface="Muli"/>
                <a:cs typeface="Muli"/>
                <a:sym typeface="Muli"/>
              </a:rPr>
              <a:t>at the school. </a:t>
            </a:r>
            <a:endParaRPr sz="1200" dirty="0">
              <a:latin typeface="Galano Grotesque"/>
              <a:ea typeface="Muli"/>
              <a:cs typeface="Muli"/>
            </a:endParaRPr>
          </a:p>
          <a:p>
            <a:pPr marL="0" lvl="0" indent="0" algn="l" rtl="0">
              <a:lnSpc>
                <a:spcPct val="115000"/>
              </a:lnSpc>
              <a:spcBef>
                <a:spcPts val="0"/>
              </a:spcBef>
              <a:spcAft>
                <a:spcPts val="0"/>
              </a:spcAft>
              <a:buClr>
                <a:schemeClr val="dk1"/>
              </a:buClr>
              <a:buSzPts val="1100"/>
              <a:buFont typeface="Arial"/>
              <a:buNone/>
            </a:pPr>
            <a:endParaRPr sz="1200" b="1" dirty="0">
              <a:latin typeface="Galano Grotesque"/>
              <a:ea typeface="Muli"/>
              <a:cs typeface="Muli"/>
            </a:endParaRPr>
          </a:p>
          <a:p>
            <a:pPr marL="0" lvl="0" indent="0" algn="l" rtl="0">
              <a:lnSpc>
                <a:spcPct val="115000"/>
              </a:lnSpc>
              <a:spcBef>
                <a:spcPts val="0"/>
              </a:spcBef>
              <a:spcAft>
                <a:spcPts val="0"/>
              </a:spcAft>
              <a:buClr>
                <a:schemeClr val="dk1"/>
              </a:buClr>
              <a:buSzPts val="1100"/>
              <a:buFont typeface="Arial"/>
              <a:buNone/>
            </a:pPr>
            <a:r>
              <a:rPr lang="en" sz="1200" b="1">
                <a:solidFill>
                  <a:srgbClr val="2574DB"/>
                </a:solidFill>
                <a:latin typeface="Galano Grotesque"/>
                <a:ea typeface="Muli"/>
                <a:cs typeface="Muli"/>
                <a:sym typeface="Muli"/>
              </a:rPr>
              <a:t>HOW TO EXECUTE</a:t>
            </a:r>
            <a:endParaRPr sz="1200" b="1">
              <a:solidFill>
                <a:srgbClr val="2574DB"/>
              </a:solidFill>
              <a:latin typeface="Galano Grotesque"/>
              <a:ea typeface="Muli"/>
              <a:cs typeface="Muli"/>
            </a:endParaRPr>
          </a:p>
          <a:p>
            <a:pPr marL="0" lvl="0" indent="0" algn="l" rtl="0">
              <a:lnSpc>
                <a:spcPct val="115000"/>
              </a:lnSpc>
              <a:spcBef>
                <a:spcPts val="0"/>
              </a:spcBef>
              <a:spcAft>
                <a:spcPts val="0"/>
              </a:spcAft>
              <a:buSzPts val="1100"/>
              <a:buNone/>
            </a:pPr>
            <a:r>
              <a:rPr lang="en" sz="1200" b="1">
                <a:latin typeface="Galano Grotesque"/>
                <a:ea typeface="Muli"/>
                <a:cs typeface="Muli"/>
                <a:sym typeface="Muli"/>
              </a:rPr>
              <a:t>Option 1:</a:t>
            </a:r>
            <a:r>
              <a:rPr lang="en" sz="1200">
                <a:latin typeface="Galano Grotesque"/>
                <a:ea typeface="Muli"/>
                <a:cs typeface="Muli"/>
                <a:sym typeface="Muli"/>
              </a:rPr>
              <a:t> Seeded Entrant Voting Ballot. Sports writers nominate 3 male and 3 female athletes each month and the public votes on those seeded entrants. Athletes with the most votes each month wins. </a:t>
            </a:r>
            <a:endParaRPr sz="1200">
              <a:latin typeface="Galano Grotesque"/>
              <a:ea typeface="Muli"/>
              <a:cs typeface="Muli"/>
            </a:endParaRPr>
          </a:p>
          <a:p>
            <a:pPr marL="0" lvl="0" indent="0" algn="l" rtl="0">
              <a:lnSpc>
                <a:spcPct val="115000"/>
              </a:lnSpc>
              <a:spcBef>
                <a:spcPts val="0"/>
              </a:spcBef>
              <a:spcAft>
                <a:spcPts val="0"/>
              </a:spcAft>
              <a:buClr>
                <a:schemeClr val="dk1"/>
              </a:buClr>
              <a:buSzPts val="1100"/>
              <a:buFont typeface="Arial"/>
              <a:buNone/>
            </a:pPr>
            <a:endParaRPr sz="1200" dirty="0">
              <a:latin typeface="Galano Grotesque"/>
              <a:ea typeface="Muli"/>
              <a:cs typeface="Muli"/>
            </a:endParaRPr>
          </a:p>
          <a:p>
            <a:pPr marL="0" lvl="0" indent="0" algn="l" rtl="0">
              <a:lnSpc>
                <a:spcPct val="115000"/>
              </a:lnSpc>
              <a:spcBef>
                <a:spcPts val="0"/>
              </a:spcBef>
              <a:spcAft>
                <a:spcPts val="0"/>
              </a:spcAft>
              <a:buClr>
                <a:schemeClr val="dk1"/>
              </a:buClr>
              <a:buSzPts val="1100"/>
              <a:buFont typeface="Arial"/>
              <a:buNone/>
            </a:pPr>
            <a:r>
              <a:rPr lang="en" sz="1200" b="1">
                <a:latin typeface="Galano Grotesque"/>
                <a:ea typeface="Muli"/>
                <a:cs typeface="Muli"/>
                <a:sym typeface="Muli"/>
              </a:rPr>
              <a:t>Option 2</a:t>
            </a:r>
            <a:r>
              <a:rPr lang="en" sz="1200">
                <a:latin typeface="Galano Grotesque"/>
                <a:ea typeface="Muli"/>
                <a:cs typeface="Muli"/>
                <a:sym typeface="Muli"/>
              </a:rPr>
              <a:t>: Two-phase ballot where your audience nominates male and female athletes each month. Top 5 nominations then move to voting round where your audience votes for the winner (Two weeks of nominations and two weeks of voting).</a:t>
            </a:r>
            <a:endParaRPr sz="1200">
              <a:latin typeface="Galano Grotesque"/>
              <a:ea typeface="Muli"/>
              <a:cs typeface="Muli"/>
            </a:endParaRPr>
          </a:p>
          <a:p>
            <a:pPr marL="0" lvl="0" indent="0" algn="ctr" rtl="0">
              <a:spcBef>
                <a:spcPts val="0"/>
              </a:spcBef>
              <a:spcAft>
                <a:spcPts val="0"/>
              </a:spcAft>
              <a:buNone/>
            </a:pPr>
            <a:endParaRPr sz="1200" dirty="0">
              <a:latin typeface="Galano Grotesque"/>
            </a:endParaRPr>
          </a:p>
        </p:txBody>
      </p:sp>
      <p:pic>
        <p:nvPicPr>
          <p:cNvPr id="62" name="Google Shape;62;p14"/>
          <p:cNvPicPr preferRelativeResize="0"/>
          <p:nvPr/>
        </p:nvPicPr>
        <p:blipFill rotWithShape="1">
          <a:blip r:embed="rId3">
            <a:alphaModFix/>
          </a:blip>
          <a:srcRect t="9656" b="17737"/>
          <a:stretch/>
        </p:blipFill>
        <p:spPr>
          <a:xfrm>
            <a:off x="246255" y="265275"/>
            <a:ext cx="7287495" cy="1750957"/>
          </a:xfrm>
          <a:prstGeom prst="rect">
            <a:avLst/>
          </a:prstGeom>
          <a:noFill/>
          <a:ln>
            <a:noFill/>
          </a:ln>
        </p:spPr>
      </p:pic>
    </p:spTree>
    <p:extLst>
      <p:ext uri="{BB962C8B-B14F-4D97-AF65-F5344CB8AC3E}">
        <p14:creationId xmlns:p14="http://schemas.microsoft.com/office/powerpoint/2010/main" val="27100410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60"/>
        <p:cNvGrpSpPr/>
        <p:nvPr/>
      </p:nvGrpSpPr>
      <p:grpSpPr>
        <a:xfrm>
          <a:off x="0" y="0"/>
          <a:ext cx="0" cy="0"/>
          <a:chOff x="0" y="0"/>
          <a:chExt cx="0" cy="0"/>
        </a:xfrm>
      </p:grpSpPr>
      <p:sp>
        <p:nvSpPr>
          <p:cNvPr id="63" name="Google Shape;63;p14"/>
          <p:cNvSpPr txBox="1"/>
          <p:nvPr/>
        </p:nvSpPr>
        <p:spPr>
          <a:xfrm>
            <a:off x="4513325" y="-31632"/>
            <a:ext cx="3048000" cy="581100"/>
          </a:xfrm>
          <a:prstGeom prst="rect">
            <a:avLst/>
          </a:prstGeom>
          <a:noFill/>
          <a:ln>
            <a:noFill/>
          </a:ln>
        </p:spPr>
        <p:txBody>
          <a:bodyPr spcFirstLastPara="1" wrap="square" lIns="91425" tIns="91425" rIns="91425" bIns="91425" anchor="t" anchorCtr="0">
            <a:noAutofit/>
          </a:bodyPr>
          <a:lstStyle/>
          <a:p>
            <a:pPr marL="0" lvl="0" indent="0" algn="r" rtl="0">
              <a:spcBef>
                <a:spcPts val="0"/>
              </a:spcBef>
              <a:spcAft>
                <a:spcPts val="0"/>
              </a:spcAft>
              <a:buNone/>
            </a:pPr>
            <a:r>
              <a:rPr lang="en" sz="1800" dirty="0">
                <a:solidFill>
                  <a:schemeClr val="bg1"/>
                </a:solidFill>
                <a:latin typeface="Galano Grotesque"/>
                <a:ea typeface="Oswald Regular"/>
                <a:cs typeface="Oswald Regular"/>
                <a:sym typeface="Oswald Regular"/>
              </a:rPr>
              <a:t>Newspaper</a:t>
            </a:r>
            <a:endParaRPr lang="en-US" sz="1800" dirty="0">
              <a:solidFill>
                <a:schemeClr val="bg1"/>
              </a:solidFill>
              <a:latin typeface="Galano Grotesque"/>
              <a:ea typeface="Oswald Regular"/>
              <a:cs typeface="Oswald Regular"/>
            </a:endParaRPr>
          </a:p>
        </p:txBody>
      </p:sp>
      <p:sp>
        <p:nvSpPr>
          <p:cNvPr id="5" name="TextBox 4">
            <a:extLst>
              <a:ext uri="{FF2B5EF4-FFF2-40B4-BE49-F238E27FC236}">
                <a16:creationId xmlns:a16="http://schemas.microsoft.com/office/drawing/2014/main" id="{F5792773-9102-32B2-B329-381295790227}"/>
              </a:ext>
            </a:extLst>
          </p:cNvPr>
          <p:cNvSpPr txBox="1"/>
          <p:nvPr/>
        </p:nvSpPr>
        <p:spPr>
          <a:xfrm>
            <a:off x="1102806" y="9799025"/>
            <a:ext cx="5566787" cy="261610"/>
          </a:xfrm>
          <a:prstGeom prst="rect">
            <a:avLst/>
          </a:prstGeom>
          <a:noFill/>
        </p:spPr>
        <p:txBody>
          <a:bodyPr wrap="square" rtlCol="0">
            <a:spAutoFit/>
          </a:bodyPr>
          <a:lstStyle/>
          <a:p>
            <a:pPr lvl="0" algn="ctr"/>
            <a:r>
              <a:rPr lang="en-US" sz="1100">
                <a:solidFill>
                  <a:schemeClr val="bg1"/>
                </a:solidFill>
                <a:latin typeface="Galano Grotesque" pitchFamily="2" charset="77"/>
                <a:ea typeface="Muli"/>
                <a:cs typeface="Muli"/>
                <a:sym typeface="Muli"/>
              </a:rPr>
              <a:t>000.000.0000 </a:t>
            </a:r>
            <a:r>
              <a:rPr lang="en-US" sz="1100" err="1">
                <a:solidFill>
                  <a:schemeClr val="bg1"/>
                </a:solidFill>
                <a:latin typeface="Galano Grotesque" pitchFamily="2" charset="77"/>
                <a:ea typeface="Muli"/>
                <a:cs typeface="Muli"/>
                <a:sym typeface="Muli"/>
              </a:rPr>
              <a:t>www.newspaperurl.com</a:t>
            </a:r>
            <a:endParaRPr lang="en-US" sz="1100">
              <a:solidFill>
                <a:schemeClr val="bg1"/>
              </a:solidFill>
              <a:latin typeface="Galano Grotesque" pitchFamily="2" charset="77"/>
              <a:ea typeface="Muli"/>
              <a:cs typeface="Muli"/>
              <a:sym typeface="Muli"/>
            </a:endParaRPr>
          </a:p>
        </p:txBody>
      </p:sp>
      <p:sp>
        <p:nvSpPr>
          <p:cNvPr id="7" name="TextBox 6">
            <a:extLst>
              <a:ext uri="{FF2B5EF4-FFF2-40B4-BE49-F238E27FC236}">
                <a16:creationId xmlns:a16="http://schemas.microsoft.com/office/drawing/2014/main" id="{FC1E980A-3AF2-0849-9F92-EB312C06691C}"/>
              </a:ext>
            </a:extLst>
          </p:cNvPr>
          <p:cNvSpPr txBox="1"/>
          <p:nvPr/>
        </p:nvSpPr>
        <p:spPr>
          <a:xfrm>
            <a:off x="211650" y="550836"/>
            <a:ext cx="7350250" cy="8617744"/>
          </a:xfrm>
          <a:prstGeom prst="rect">
            <a:avLst/>
          </a:prstGeom>
          <a:noFill/>
        </p:spPr>
        <p:txBody>
          <a:bodyPr wrap="square" lIns="91440" tIns="45720" rIns="91440" bIns="45720" rtlCol="0" anchor="t">
            <a:spAutoFit/>
          </a:bodyPr>
          <a:lstStyle/>
          <a:p>
            <a:pPr algn="ctr"/>
            <a:r>
              <a:rPr lang="en" sz="2200" b="1" dirty="0">
                <a:solidFill>
                  <a:schemeClr val="dk1"/>
                </a:solidFill>
                <a:latin typeface="Galano Grotesque"/>
                <a:ea typeface="Oswald"/>
                <a:cs typeface="Oswald"/>
                <a:sym typeface="Oswald"/>
              </a:rPr>
              <a:t>Recurring Revenue Athlete of the Month</a:t>
            </a:r>
            <a:endParaRPr lang="en-US" sz="2200" dirty="0">
              <a:solidFill>
                <a:schemeClr val="dk1"/>
              </a:solidFill>
              <a:latin typeface="Galano Grotesque"/>
              <a:ea typeface="Oswald"/>
              <a:cs typeface="Oswald"/>
              <a:sym typeface="Oswald"/>
            </a:endParaRPr>
          </a:p>
          <a:p>
            <a:pPr algn="ctr"/>
            <a:r>
              <a:rPr lang="en" sz="2000" b="1" dirty="0">
                <a:solidFill>
                  <a:schemeClr val="dk1"/>
                </a:solidFill>
                <a:latin typeface="Galano Grotesque"/>
                <a:ea typeface="Oswald"/>
                <a:cs typeface="Oswald"/>
                <a:sym typeface="Oswald"/>
              </a:rPr>
              <a:t>9 Month Campaign</a:t>
            </a:r>
            <a:endParaRPr lang="en-US" dirty="0">
              <a:solidFill>
                <a:schemeClr val="dk1"/>
              </a:solidFill>
            </a:endParaRPr>
          </a:p>
          <a:p>
            <a:pPr algn="ctr"/>
            <a:r>
              <a:rPr lang="en" sz="1100" dirty="0">
                <a:solidFill>
                  <a:schemeClr val="dk1"/>
                </a:solidFill>
                <a:latin typeface="Galano Grotesque"/>
                <a:ea typeface="Muli"/>
                <a:sym typeface="Muli"/>
              </a:rPr>
              <a:t>Be the exclusive sponsor of this 9-Month Athlete of the Month campaign. Each month, our audience will submit nominations and then vote on top male and female Athletes. Every month can feature different products/services and lead-gen questions from the sponsor. </a:t>
            </a:r>
            <a:endParaRPr lang="en" dirty="0">
              <a:solidFill>
                <a:schemeClr val="dk1"/>
              </a:solidFill>
            </a:endParaRPr>
          </a:p>
          <a:p>
            <a:pPr algn="ctr"/>
            <a:endParaRPr lang="en-US" sz="600">
              <a:solidFill>
                <a:schemeClr val="dk1"/>
              </a:solidFill>
              <a:latin typeface="Galano Grotesque"/>
              <a:ea typeface="Muli"/>
            </a:endParaRPr>
          </a:p>
          <a:p>
            <a:pPr lvl="0"/>
            <a:r>
              <a:rPr lang="en-US" sz="1600" b="1" dirty="0">
                <a:solidFill>
                  <a:schemeClr val="dk1"/>
                </a:solidFill>
                <a:latin typeface="Galano Grotesque"/>
                <a:ea typeface="Muli"/>
                <a:sym typeface="Muli"/>
              </a:rPr>
              <a:t>BENEFITS OF BEING A SPONSOR:</a:t>
            </a:r>
            <a:endParaRPr lang="en-US" sz="1600" dirty="0">
              <a:solidFill>
                <a:schemeClr val="dk1"/>
              </a:solidFill>
              <a:latin typeface="Galano Grotesque"/>
            </a:endParaRPr>
          </a:p>
          <a:p>
            <a:pPr marL="171450" indent="-171450">
              <a:buChar char="•"/>
            </a:pPr>
            <a:r>
              <a:rPr lang="en-US" sz="1200" dirty="0">
                <a:solidFill>
                  <a:schemeClr val="dk1"/>
                </a:solidFill>
                <a:latin typeface="Galano Grotesque"/>
                <a:ea typeface="Muli"/>
                <a:sym typeface="Muli"/>
              </a:rPr>
              <a:t>Multimedia campaign to build brand awareness and engagement with your target audience</a:t>
            </a:r>
            <a:endParaRPr lang="en-US" sz="1200" dirty="0">
              <a:solidFill>
                <a:schemeClr val="dk1"/>
              </a:solidFill>
              <a:latin typeface="Galano Grotesque"/>
            </a:endParaRPr>
          </a:p>
          <a:p>
            <a:pPr marL="171450" indent="-171450">
              <a:buChar char="•"/>
            </a:pPr>
            <a:r>
              <a:rPr lang="en-US" sz="1200" dirty="0">
                <a:solidFill>
                  <a:schemeClr val="dk1"/>
                </a:solidFill>
                <a:latin typeface="Galano Grotesque"/>
                <a:ea typeface="Muli"/>
                <a:sym typeface="Muli"/>
              </a:rPr>
              <a:t>Generate qualified leads for your business</a:t>
            </a:r>
            <a:endParaRPr lang="en-US" sz="1200" dirty="0">
              <a:solidFill>
                <a:schemeClr val="dk1"/>
              </a:solidFill>
              <a:latin typeface="Galano Grotesque"/>
              <a:ea typeface="Muli"/>
            </a:endParaRPr>
          </a:p>
          <a:p>
            <a:pPr marL="171450" indent="-171450">
              <a:buChar char="•"/>
            </a:pPr>
            <a:r>
              <a:rPr lang="en-US" sz="1200" dirty="0">
                <a:solidFill>
                  <a:schemeClr val="dk1"/>
                </a:solidFill>
                <a:latin typeface="Galano Grotesque"/>
                <a:ea typeface="Muli"/>
                <a:sym typeface="Muli"/>
              </a:rPr>
              <a:t>Grow your email database</a:t>
            </a:r>
            <a:endParaRPr lang="en-US" sz="1200" dirty="0">
              <a:solidFill>
                <a:schemeClr val="dk1"/>
              </a:solidFill>
              <a:latin typeface="Galano Grotesque"/>
              <a:ea typeface="Muli"/>
            </a:endParaRPr>
          </a:p>
          <a:p>
            <a:pPr marL="171450" indent="-171450">
              <a:buChar char="•"/>
            </a:pPr>
            <a:r>
              <a:rPr lang="en-US" sz="1200" dirty="0">
                <a:solidFill>
                  <a:schemeClr val="dk1"/>
                </a:solidFill>
                <a:latin typeface="Galano Grotesque"/>
                <a:ea typeface="Muli"/>
                <a:sym typeface="Muli"/>
              </a:rPr>
              <a:t>Gather data on your potential customers</a:t>
            </a:r>
            <a:endParaRPr lang="en-US" sz="1200" dirty="0">
              <a:solidFill>
                <a:schemeClr val="dk1"/>
              </a:solidFill>
              <a:latin typeface="Galano Grotesque"/>
              <a:ea typeface="Muli"/>
            </a:endParaRPr>
          </a:p>
          <a:p>
            <a:pPr marL="171450" indent="-171450">
              <a:buChar char="•"/>
            </a:pPr>
            <a:r>
              <a:rPr lang="en-US" sz="1200" dirty="0">
                <a:solidFill>
                  <a:schemeClr val="dk1"/>
                </a:solidFill>
                <a:latin typeface="Galano Grotesque"/>
                <a:ea typeface="Muli"/>
                <a:sym typeface="Muli"/>
              </a:rPr>
              <a:t>Drive traffic to your website</a:t>
            </a:r>
            <a:endParaRPr lang="en-US" sz="1200" dirty="0">
              <a:solidFill>
                <a:schemeClr val="dk1"/>
              </a:solidFill>
              <a:latin typeface="Galano Grotesque"/>
            </a:endParaRPr>
          </a:p>
          <a:p>
            <a:endParaRPr lang="en-US" sz="900">
              <a:solidFill>
                <a:schemeClr val="dk1"/>
              </a:solidFill>
              <a:latin typeface="Galano Grotesque"/>
              <a:ea typeface="Muli"/>
            </a:endParaRPr>
          </a:p>
          <a:p>
            <a:pPr lvl="0"/>
            <a:r>
              <a:rPr lang="en-US" sz="1600" b="1" dirty="0">
                <a:solidFill>
                  <a:schemeClr val="dk1"/>
                </a:solidFill>
                <a:latin typeface="Galano Grotesque"/>
                <a:ea typeface="Muli"/>
                <a:sym typeface="Muli"/>
              </a:rPr>
              <a:t>SPONSORSHIP PACKAGE:</a:t>
            </a:r>
            <a:endParaRPr lang="en-US" sz="1600" dirty="0">
              <a:solidFill>
                <a:schemeClr val="dk1"/>
              </a:solidFill>
              <a:latin typeface="Galano Grotesque"/>
            </a:endParaRPr>
          </a:p>
          <a:p>
            <a:pPr marL="171450" indent="-171450">
              <a:buChar char="•"/>
            </a:pPr>
            <a:r>
              <a:rPr lang="en-US" sz="1200" dirty="0">
                <a:solidFill>
                  <a:schemeClr val="dk1"/>
                </a:solidFill>
                <a:latin typeface="Galano Grotesque"/>
                <a:ea typeface="Muli"/>
                <a:sym typeface="Muli"/>
              </a:rPr>
              <a:t>Exclusive sponsorship of Athlete of the Month campaign </a:t>
            </a:r>
            <a:endParaRPr lang="en-US" sz="1200" dirty="0">
              <a:solidFill>
                <a:schemeClr val="dk1"/>
              </a:solidFill>
              <a:latin typeface="Galano Grotesque"/>
            </a:endParaRPr>
          </a:p>
          <a:p>
            <a:pPr marL="171450" indent="-171450">
              <a:buChar char="•"/>
            </a:pPr>
            <a:r>
              <a:rPr lang="en-US" sz="1200" dirty="0">
                <a:solidFill>
                  <a:schemeClr val="dk1"/>
                </a:solidFill>
                <a:latin typeface="Galano Grotesque"/>
                <a:ea typeface="Muli"/>
                <a:sym typeface="Muli"/>
              </a:rPr>
              <a:t>Sponsor logo on promotional elements (print, digital, social, and email) </a:t>
            </a:r>
            <a:endParaRPr lang="en-US" sz="1200" dirty="0">
              <a:solidFill>
                <a:schemeClr val="dk1"/>
              </a:solidFill>
              <a:latin typeface="Galano Grotesque"/>
            </a:endParaRPr>
          </a:p>
          <a:p>
            <a:pPr marL="171450" indent="-171450">
              <a:buChar char="•"/>
            </a:pPr>
            <a:r>
              <a:rPr lang="en-US" b="1" dirty="0">
                <a:solidFill>
                  <a:schemeClr val="dk1"/>
                </a:solidFill>
                <a:latin typeface="Galano Grotesque"/>
                <a:ea typeface="Muli"/>
                <a:sym typeface="Muli"/>
              </a:rPr>
              <a:t>Digital</a:t>
            </a:r>
            <a:endParaRPr lang="en-US" b="1" dirty="0">
              <a:solidFill>
                <a:schemeClr val="dk1"/>
              </a:solidFill>
              <a:latin typeface="Galano Grotesque"/>
            </a:endParaRPr>
          </a:p>
          <a:p>
            <a:pPr marL="628650" indent="-171450">
              <a:buFont typeface="Courier New"/>
              <a:buChar char="o"/>
            </a:pPr>
            <a:r>
              <a:rPr lang="en-US" sz="1200">
                <a:solidFill>
                  <a:schemeClr val="dk1"/>
                </a:solidFill>
                <a:latin typeface="Galano Grotesque"/>
                <a:ea typeface="Muli"/>
                <a:sym typeface="Muli"/>
              </a:rPr>
              <a:t>25K run-of-site impressions each month to promote contest on yourwebsitegoeshere.com</a:t>
            </a:r>
            <a:endParaRPr lang="en-US" sz="1200">
              <a:solidFill>
                <a:schemeClr val="dk1"/>
              </a:solidFill>
              <a:latin typeface="Galano Grotesque"/>
              <a:ea typeface="Muli"/>
            </a:endParaRPr>
          </a:p>
          <a:p>
            <a:pPr marL="628650" lvl="1" indent="-171450">
              <a:buFont typeface="Courier New"/>
              <a:buChar char="o"/>
            </a:pPr>
            <a:r>
              <a:rPr lang="en-US" sz="1200" dirty="0">
                <a:solidFill>
                  <a:schemeClr val="dk1"/>
                </a:solidFill>
                <a:latin typeface="Galano Grotesque"/>
                <a:ea typeface="Muli"/>
                <a:sym typeface="Muli"/>
              </a:rPr>
              <a:t>Exclusive 728x90 digital ad unit on contest page</a:t>
            </a:r>
            <a:endParaRPr lang="en-US" dirty="0">
              <a:solidFill>
                <a:schemeClr val="dk1"/>
              </a:solidFill>
            </a:endParaRPr>
          </a:p>
          <a:p>
            <a:pPr marL="628650" lvl="1" indent="-171450">
              <a:buFont typeface="Courier New"/>
              <a:buChar char="o"/>
            </a:pPr>
            <a:r>
              <a:rPr lang="en-US" sz="1200" dirty="0">
                <a:solidFill>
                  <a:schemeClr val="dk1"/>
                </a:solidFill>
                <a:latin typeface="Galano Grotesque"/>
                <a:ea typeface="Muli"/>
                <a:sym typeface="Muli"/>
              </a:rPr>
              <a:t>One unique lead-generation question on the contest registration form each month</a:t>
            </a:r>
            <a:endParaRPr lang="en-US" sz="1200" dirty="0">
              <a:solidFill>
                <a:schemeClr val="dk1"/>
              </a:solidFill>
              <a:latin typeface="Galano Grotesque"/>
              <a:ea typeface="Muli"/>
            </a:endParaRPr>
          </a:p>
          <a:p>
            <a:pPr marL="628650" lvl="1" indent="-171450">
              <a:buFont typeface="Courier New"/>
              <a:buChar char="o"/>
            </a:pPr>
            <a:r>
              <a:rPr lang="en-US" sz="1200" dirty="0">
                <a:solidFill>
                  <a:schemeClr val="dk1"/>
                </a:solidFill>
                <a:latin typeface="Galano Grotesque"/>
                <a:ea typeface="Muli"/>
                <a:sym typeface="Muli"/>
              </a:rPr>
              <a:t>Digital offer/coupon on the sweepstakes thank-you page</a:t>
            </a:r>
            <a:endParaRPr lang="en-US" sz="1200" dirty="0">
              <a:solidFill>
                <a:schemeClr val="dk1"/>
              </a:solidFill>
              <a:latin typeface="Galano Grotesque"/>
              <a:ea typeface="Muli"/>
            </a:endParaRPr>
          </a:p>
          <a:p>
            <a:pPr marL="628650" lvl="1" indent="-171450">
              <a:buFont typeface="Courier New"/>
              <a:buChar char="o"/>
            </a:pPr>
            <a:r>
              <a:rPr lang="en-US" sz="1200" dirty="0">
                <a:solidFill>
                  <a:schemeClr val="dk1"/>
                </a:solidFill>
                <a:latin typeface="Galano Grotesque"/>
                <a:ea typeface="Muli"/>
                <a:sym typeface="Muli"/>
              </a:rPr>
              <a:t>Opt-in for leads and email database on registration form </a:t>
            </a:r>
            <a:endParaRPr lang="en-US" sz="1200" dirty="0">
              <a:solidFill>
                <a:schemeClr val="dk1"/>
              </a:solidFill>
              <a:latin typeface="Galano Grotesque"/>
              <a:ea typeface="Muli"/>
            </a:endParaRPr>
          </a:p>
          <a:p>
            <a:pPr marL="628650" lvl="1" indent="-171450">
              <a:buFont typeface="Courier New"/>
              <a:buChar char="o"/>
            </a:pPr>
            <a:r>
              <a:rPr lang="en-US" sz="1200" dirty="0">
                <a:solidFill>
                  <a:schemeClr val="dk1"/>
                </a:solidFill>
                <a:latin typeface="Galano Grotesque"/>
                <a:ea typeface="Muli"/>
                <a:sym typeface="Muli"/>
              </a:rPr>
              <a:t>Social follow field(s) on registration form</a:t>
            </a:r>
            <a:endParaRPr lang="en-US" sz="1200" dirty="0">
              <a:solidFill>
                <a:schemeClr val="dk1"/>
              </a:solidFill>
              <a:latin typeface="Galano Grotesque"/>
              <a:ea typeface="Muli"/>
            </a:endParaRPr>
          </a:p>
          <a:p>
            <a:pPr marL="171450" lvl="0" indent="-171450">
              <a:buChar char="•"/>
            </a:pPr>
            <a:r>
              <a:rPr lang="en-US" b="1" dirty="0">
                <a:solidFill>
                  <a:schemeClr val="dk1"/>
                </a:solidFill>
                <a:latin typeface="Galano Grotesque"/>
                <a:sym typeface="Muli"/>
              </a:rPr>
              <a:t>Print</a:t>
            </a:r>
            <a:endParaRPr lang="en-US" b="1" dirty="0">
              <a:solidFill>
                <a:schemeClr val="dk1"/>
              </a:solidFill>
              <a:latin typeface="Galano Grotesque"/>
            </a:endParaRPr>
          </a:p>
          <a:p>
            <a:pPr marL="628650" indent="-171450">
              <a:buFont typeface="Courier New"/>
              <a:buChar char="o"/>
            </a:pPr>
            <a:r>
              <a:rPr lang="en-US" sz="1200" dirty="0">
                <a:solidFill>
                  <a:schemeClr val="dk1"/>
                </a:solidFill>
                <a:latin typeface="Galano Grotesque"/>
                <a:ea typeface="Muli"/>
                <a:sym typeface="Muli"/>
              </a:rPr>
              <a:t>Full page Print Ad to run to run every other week for 9 months (18 times)</a:t>
            </a:r>
            <a:endParaRPr lang="en-US" sz="1200" dirty="0">
              <a:solidFill>
                <a:schemeClr val="dk1"/>
              </a:solidFill>
              <a:latin typeface="Galano Grotesque"/>
              <a:ea typeface="Muli"/>
            </a:endParaRPr>
          </a:p>
          <a:p>
            <a:pPr marL="628650" indent="-171450">
              <a:buFont typeface="Courier New"/>
              <a:buChar char="o"/>
            </a:pPr>
            <a:r>
              <a:rPr lang="en-US" sz="1200" dirty="0">
                <a:solidFill>
                  <a:schemeClr val="dk1"/>
                </a:solidFill>
                <a:latin typeface="Galano Grotesque"/>
                <a:ea typeface="Muli"/>
                <a:sym typeface="Muli"/>
              </a:rPr>
              <a:t>Half-page print contest promotional ad to run every other week for 9 months (18 times)</a:t>
            </a:r>
            <a:endParaRPr lang="en-US" dirty="0">
              <a:solidFill>
                <a:schemeClr val="dk1"/>
              </a:solidFill>
            </a:endParaRPr>
          </a:p>
          <a:p>
            <a:pPr marL="171450" lvl="0" indent="-171450">
              <a:buChar char="•"/>
            </a:pPr>
            <a:r>
              <a:rPr lang="en-US" b="1" dirty="0">
                <a:solidFill>
                  <a:schemeClr val="dk1"/>
                </a:solidFill>
                <a:latin typeface="Galano Grotesque"/>
                <a:ea typeface="Muli"/>
                <a:sym typeface="Muli"/>
              </a:rPr>
              <a:t>Email</a:t>
            </a:r>
            <a:endParaRPr lang="en-US" b="1" dirty="0">
              <a:solidFill>
                <a:schemeClr val="dk1"/>
              </a:solidFill>
              <a:latin typeface="Galano Grotesque"/>
            </a:endParaRPr>
          </a:p>
          <a:p>
            <a:pPr marL="628650" indent="-171450">
              <a:buFont typeface="Courier New"/>
              <a:buChar char="o"/>
            </a:pPr>
            <a:r>
              <a:rPr lang="en-US" sz="1200" dirty="0">
                <a:solidFill>
                  <a:schemeClr val="dk1"/>
                </a:solidFill>
                <a:latin typeface="Galano Grotesque"/>
                <a:ea typeface="Muli"/>
                <a:sym typeface="Muli"/>
              </a:rPr>
              <a:t>Logo recognition on two promotional emails sent in each campaign (18 total) to our opted-in database of XX,000 (Your Email List Size goes here)</a:t>
            </a:r>
            <a:endParaRPr lang="en-US" sz="1200" dirty="0">
              <a:solidFill>
                <a:schemeClr val="dk1"/>
              </a:solidFill>
              <a:latin typeface="Galano Grotesque"/>
            </a:endParaRPr>
          </a:p>
          <a:p>
            <a:pPr marL="1085850" lvl="2" indent="-171450">
              <a:buFont typeface="Wingdings"/>
              <a:buChar char="§"/>
            </a:pPr>
            <a:r>
              <a:rPr lang="en-US" sz="1200" dirty="0">
                <a:solidFill>
                  <a:schemeClr val="dk1"/>
                </a:solidFill>
                <a:latin typeface="Galano Grotesque"/>
                <a:ea typeface="Muli"/>
                <a:sym typeface="Muli"/>
              </a:rPr>
              <a:t>One invite email to be sent at the beginning of the nomination round</a:t>
            </a:r>
            <a:endParaRPr lang="en-US" sz="1200" dirty="0">
              <a:solidFill>
                <a:schemeClr val="dk1"/>
              </a:solidFill>
              <a:latin typeface="Galano Grotesque"/>
              <a:ea typeface="Muli"/>
            </a:endParaRPr>
          </a:p>
          <a:p>
            <a:pPr marL="1085850" lvl="2" indent="-171450">
              <a:buFont typeface="Wingdings"/>
              <a:buChar char="§"/>
            </a:pPr>
            <a:r>
              <a:rPr lang="en-US" sz="1200" dirty="0">
                <a:solidFill>
                  <a:schemeClr val="dk1"/>
                </a:solidFill>
                <a:latin typeface="Galano Grotesque"/>
                <a:ea typeface="Muli"/>
                <a:sym typeface="Muli"/>
              </a:rPr>
              <a:t>One invite email to be sent at the beginning of the voting round</a:t>
            </a:r>
            <a:endParaRPr lang="en-US" sz="1200" dirty="0">
              <a:solidFill>
                <a:schemeClr val="dk1"/>
              </a:solidFill>
              <a:latin typeface="Galano Grotesque"/>
            </a:endParaRPr>
          </a:p>
          <a:p>
            <a:pPr marL="628650" lvl="1" indent="-171450">
              <a:buFont typeface="Courier New"/>
              <a:buChar char="o"/>
            </a:pPr>
            <a:r>
              <a:rPr lang="en-US" sz="1200" dirty="0">
                <a:solidFill>
                  <a:schemeClr val="dk1"/>
                </a:solidFill>
                <a:latin typeface="Galano Grotesque"/>
                <a:ea typeface="Muli"/>
                <a:sym typeface="Muli"/>
              </a:rPr>
              <a:t>Thank you email sent to everyone who enters with coupon or offer from your business  </a:t>
            </a:r>
            <a:endParaRPr lang="en-US" sz="1200">
              <a:solidFill>
                <a:schemeClr val="dk1"/>
              </a:solidFill>
              <a:latin typeface="Galano Grotesque"/>
            </a:endParaRPr>
          </a:p>
          <a:p>
            <a:pPr marL="171450" lvl="0" indent="-171450">
              <a:buChar char="•"/>
            </a:pPr>
            <a:r>
              <a:rPr lang="en-US" b="1" dirty="0">
                <a:solidFill>
                  <a:schemeClr val="dk1"/>
                </a:solidFill>
                <a:latin typeface="Galano Grotesque"/>
                <a:ea typeface="Muli"/>
                <a:sym typeface="Muli"/>
              </a:rPr>
              <a:t>Social</a:t>
            </a:r>
            <a:endParaRPr lang="en-US" b="1" dirty="0">
              <a:solidFill>
                <a:schemeClr val="dk1"/>
              </a:solidFill>
              <a:latin typeface="Galano Grotesque"/>
            </a:endParaRPr>
          </a:p>
          <a:p>
            <a:pPr marL="628650" lvl="1" indent="-171450">
              <a:buFont typeface="Courier New"/>
              <a:buChar char="o"/>
            </a:pPr>
            <a:r>
              <a:rPr lang="en-US" sz="1200" dirty="0">
                <a:solidFill>
                  <a:schemeClr val="dk1"/>
                </a:solidFill>
                <a:latin typeface="Galano Grotesque"/>
              </a:rPr>
              <a:t>Social media posts with sponsor logo and tag on promotional ad for contest</a:t>
            </a:r>
          </a:p>
          <a:p>
            <a:pPr marL="1085850" lvl="2" indent="-171450">
              <a:buFont typeface="Arial"/>
              <a:buChar char="•"/>
            </a:pPr>
            <a:r>
              <a:rPr lang="en-US" sz="1200" dirty="0">
                <a:solidFill>
                  <a:schemeClr val="dk1"/>
                </a:solidFill>
                <a:latin typeface="Galano Grotesque"/>
                <a:ea typeface="Muli"/>
              </a:rPr>
              <a:t>One at the beginning of the nomination round</a:t>
            </a:r>
          </a:p>
          <a:p>
            <a:pPr marL="1085850" lvl="2" indent="-171450">
              <a:buFont typeface="Wingdings,Sans-Serif"/>
              <a:buChar char="§"/>
            </a:pPr>
            <a:r>
              <a:rPr lang="en-US" sz="1200" dirty="0">
                <a:solidFill>
                  <a:schemeClr val="dk1"/>
                </a:solidFill>
                <a:latin typeface="Galano Grotesque"/>
                <a:ea typeface="Muli"/>
              </a:rPr>
              <a:t>One at the beginning of the voting round</a:t>
            </a:r>
          </a:p>
          <a:p>
            <a:endParaRPr lang="en-US" sz="600">
              <a:solidFill>
                <a:schemeClr val="dk1"/>
              </a:solidFill>
              <a:latin typeface="Galano Grotesque"/>
              <a:ea typeface="Muli"/>
            </a:endParaRPr>
          </a:p>
          <a:p>
            <a:r>
              <a:rPr lang="en-US" b="1" dirty="0">
                <a:solidFill>
                  <a:schemeClr val="dk1"/>
                </a:solidFill>
                <a:latin typeface="Galano Grotesque"/>
                <a:ea typeface="Muli"/>
                <a:sym typeface="Muli"/>
              </a:rPr>
              <a:t>PRIZE</a:t>
            </a:r>
            <a:r>
              <a:rPr lang="en-US" dirty="0">
                <a:solidFill>
                  <a:schemeClr val="dk1"/>
                </a:solidFill>
                <a:latin typeface="Galano Grotesque"/>
                <a:ea typeface="Muli"/>
                <a:sym typeface="Muli"/>
              </a:rPr>
              <a:t>: Monthly Gift Card for Athletes Valued at $XXX Per Month for 9 Months (optional)</a:t>
            </a:r>
            <a:endParaRPr lang="en-US" dirty="0">
              <a:solidFill>
                <a:schemeClr val="dk1"/>
              </a:solidFill>
              <a:latin typeface="Galano Grotesque"/>
              <a:ea typeface="Muli"/>
            </a:endParaRPr>
          </a:p>
          <a:p>
            <a:r>
              <a:rPr lang="en-US" b="1" dirty="0">
                <a:solidFill>
                  <a:schemeClr val="dk1"/>
                </a:solidFill>
                <a:latin typeface="Galano Grotesque"/>
                <a:ea typeface="Muli"/>
                <a:sym typeface="Muli"/>
              </a:rPr>
              <a:t>RUN DATES</a:t>
            </a:r>
            <a:r>
              <a:rPr lang="en-US" dirty="0">
                <a:solidFill>
                  <a:schemeClr val="dk1"/>
                </a:solidFill>
                <a:latin typeface="Galano Grotesque"/>
                <a:ea typeface="Muli"/>
                <a:sym typeface="Muli"/>
              </a:rPr>
              <a:t>: August - May </a:t>
            </a:r>
            <a:endParaRPr lang="en-US" dirty="0">
              <a:solidFill>
                <a:schemeClr val="dk1"/>
              </a:solidFill>
              <a:latin typeface="Galano Grotesque"/>
            </a:endParaRPr>
          </a:p>
          <a:p>
            <a:r>
              <a:rPr lang="en-US" b="1" dirty="0">
                <a:solidFill>
                  <a:schemeClr val="dk1"/>
                </a:solidFill>
                <a:latin typeface="Galano Grotesque"/>
                <a:ea typeface="Muli"/>
                <a:sym typeface="Muli"/>
              </a:rPr>
              <a:t>EXCLUSIVE SPONSOR VALUE</a:t>
            </a:r>
            <a:r>
              <a:rPr lang="en-US" dirty="0">
                <a:solidFill>
                  <a:schemeClr val="dk1"/>
                </a:solidFill>
                <a:latin typeface="Galano Grotesque"/>
                <a:ea typeface="Muli"/>
                <a:sym typeface="Muli"/>
              </a:rPr>
              <a:t>: $X,XXX a month (9-month sponsorship package) </a:t>
            </a:r>
            <a:endParaRPr lang="en-US" dirty="0">
              <a:solidFill>
                <a:schemeClr val="dk1"/>
              </a:solidFill>
              <a:latin typeface="Galano Grotesque"/>
            </a:endParaRPr>
          </a:p>
          <a:p>
            <a:r>
              <a:rPr lang="en-US" b="1" dirty="0">
                <a:solidFill>
                  <a:schemeClr val="dk1"/>
                </a:solidFill>
                <a:latin typeface="Galano Grotesque"/>
                <a:ea typeface="Muli"/>
                <a:sym typeface="Muli"/>
              </a:rPr>
              <a:t>INVESTMENT</a:t>
            </a:r>
            <a:r>
              <a:rPr lang="en-US" dirty="0">
                <a:solidFill>
                  <a:schemeClr val="dk1"/>
                </a:solidFill>
                <a:latin typeface="Galano Grotesque"/>
                <a:ea typeface="Muli"/>
                <a:sym typeface="Muli"/>
              </a:rPr>
              <a:t>: $1,500/month (small market) $3,000/month (mid-size market), $7,500/month (large market)</a:t>
            </a:r>
            <a:endParaRPr lang="en-US" dirty="0">
              <a:solidFill>
                <a:schemeClr val="dk1"/>
              </a:solidFill>
            </a:endParaRPr>
          </a:p>
        </p:txBody>
      </p:sp>
    </p:spTree>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PresentationFormat>Custom</PresentationFormat>
  <Slides>3</Slides>
  <Notes>3</Notes>
  <HiddenSlides>0</HiddenSlides>
  <ScaleCrop>false</ScaleCrop>
  <HeadingPairs>
    <vt:vector size="4" baseType="variant">
      <vt:variant>
        <vt:lpstr>Theme</vt:lpstr>
      </vt:variant>
      <vt:variant>
        <vt:i4>1</vt:i4>
      </vt:variant>
      <vt:variant>
        <vt:lpstr>Slide Titles</vt:lpstr>
      </vt:variant>
      <vt:variant>
        <vt:i4>3</vt:i4>
      </vt:variant>
    </vt:vector>
  </HeadingPairs>
  <TitlesOfParts>
    <vt:vector size="4" baseType="lpstr">
      <vt:lpstr>Simple Light</vt:lpstr>
      <vt:lpstr>   How to Use This Sales One-Sheet</vt:lpstr>
      <vt:lpstr>        Recurring Revenue Athlete of the Month 9 Month Campaign  ADVERTISERS TO TARGET Think about advertisers in your market that have larger budgets, want to be a part of a campaign that has a community focus and their demographic is the target audience of the theme.  Automotive Financial Education Healthcare Fast Food and Restaurant Chains Tutoring Services  Insurance   BEST PRACTICES Present winning athlete gift package at a pep rally or at the school with representatives from the media company, sponsor, and school’s Coach/Athletic Director. This is great content for an article online, in print, on-air, and social posts.   Educate Coaches and Athletic Directors of this program prior to the beginning of the campaign and throughout the year. The more they know and actively participate, the better your program will perform. Tools you can use to send out information are email, letters, and packets dropped off at the school.   HOW TO EXECUTE Option 1: Seeded Entrant Voting Ballot. Sports writers nominate 3 male and 3 female athletes each month and the public votes on those seeded entrants. Athletes with the most votes each month wins.   Option 2: Two-phase ballot where your audience nominates male and female athletes each month. Top 5 nominations then move to voting round where your audience votes for the winner (Two weeks of nominations and two weeks of voting). </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cp:revision>100</cp:revision>
  <dcterms:modified xsi:type="dcterms:W3CDTF">2026-01-09T22:13:57Z</dcterms:modified>
</cp:coreProperties>
</file>